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95" r:id="rId2"/>
    <p:sldId id="287" r:id="rId3"/>
    <p:sldId id="290" r:id="rId4"/>
    <p:sldId id="289" r:id="rId5"/>
    <p:sldId id="294" r:id="rId6"/>
    <p:sldId id="292" r:id="rId7"/>
    <p:sldId id="291" r:id="rId8"/>
    <p:sldId id="261" r:id="rId9"/>
    <p:sldId id="260" r:id="rId10"/>
    <p:sldId id="272" r:id="rId11"/>
    <p:sldId id="257" r:id="rId12"/>
    <p:sldId id="266" r:id="rId13"/>
    <p:sldId id="256" r:id="rId14"/>
    <p:sldId id="262" r:id="rId15"/>
    <p:sldId id="271" r:id="rId16"/>
    <p:sldId id="267" r:id="rId17"/>
    <p:sldId id="275" r:id="rId18"/>
    <p:sldId id="285" r:id="rId19"/>
  </p:sldIdLst>
  <p:sldSz cx="1203483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7AE6CAB-9E85-42CD-94D8-22ADB11B11D1}">
          <p14:sldIdLst>
            <p14:sldId id="295"/>
          </p14:sldIdLst>
        </p14:section>
        <p14:section name="About South Sudan" id="{FEE90E9B-13FD-429F-9556-08247BECE9D0}">
          <p14:sldIdLst>
            <p14:sldId id="287"/>
            <p14:sldId id="290"/>
            <p14:sldId id="289"/>
            <p14:sldId id="294"/>
            <p14:sldId id="292"/>
            <p14:sldId id="291"/>
          </p14:sldIdLst>
        </p14:section>
        <p14:section name="Awut &amp; Ajak" id="{5B1396AD-9648-434F-8B70-2BC630BB363F}">
          <p14:sldIdLst>
            <p14:sldId id="261"/>
            <p14:sldId id="260"/>
            <p14:sldId id="272"/>
            <p14:sldId id="257"/>
            <p14:sldId id="266"/>
            <p14:sldId id="256"/>
            <p14:sldId id="262"/>
            <p14:sldId id="271"/>
            <p14:sldId id="267"/>
            <p14:sldId id="275"/>
            <p14:sldId id="285"/>
          </p14:sldIdLst>
        </p14:section>
      </p14:sectionLst>
    </p:ext>
    <p:ext uri="{EFAFB233-063F-42B5-8137-9DF3F51BA10A}">
      <p15:sldGuideLst xmlns:p15="http://schemas.microsoft.com/office/powerpoint/2012/main">
        <p15:guide id="1" orient="horz" pos="2160">
          <p15:clr>
            <a:srgbClr val="A4A3A4"/>
          </p15:clr>
        </p15:guide>
        <p15:guide id="2" pos="379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eann Gallagher" initials=""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06" autoAdjust="0"/>
    <p:restoredTop sz="80342" autoAdjust="0"/>
  </p:normalViewPr>
  <p:slideViewPr>
    <p:cSldViewPr snapToGrid="0">
      <p:cViewPr varScale="1">
        <p:scale>
          <a:sx n="62" d="100"/>
          <a:sy n="62" d="100"/>
        </p:scale>
        <p:origin x="224" y="464"/>
      </p:cViewPr>
      <p:guideLst>
        <p:guide orient="horz" pos="2160"/>
        <p:guide pos="379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F6E8BC-7C11-4A8B-A44B-FFE771AB7C56}" type="datetimeFigureOut">
              <a:rPr lang="en-GB"/>
              <a:t>22/01/2021</a:t>
            </a:fld>
            <a:endParaRPr lang="en-GB"/>
          </a:p>
        </p:txBody>
      </p:sp>
      <p:sp>
        <p:nvSpPr>
          <p:cNvPr id="4" name="Slide Image Placeholder 3"/>
          <p:cNvSpPr>
            <a:spLocks noGrp="1" noRot="1" noChangeAspect="1"/>
          </p:cNvSpPr>
          <p:nvPr>
            <p:ph type="sldImg" idx="2"/>
          </p:nvPr>
        </p:nvSpPr>
        <p:spPr>
          <a:xfrm>
            <a:off x="720725" y="1143000"/>
            <a:ext cx="541655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4589E3-AD47-4F3D-8AF2-58DE8B29C835}" type="slidenum">
              <a:rPr lang="en-GB"/>
              <a:t>‹#›</a:t>
            </a:fld>
            <a:endParaRPr lang="en-GB"/>
          </a:p>
        </p:txBody>
      </p:sp>
    </p:spTree>
    <p:extLst>
      <p:ext uri="{BB962C8B-B14F-4D97-AF65-F5344CB8AC3E}">
        <p14:creationId xmlns:p14="http://schemas.microsoft.com/office/powerpoint/2010/main" val="447939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b="1" baseline="0" dirty="0"/>
              <a:t>Cineáltas: </a:t>
            </a:r>
            <a:r>
              <a:rPr lang="en-IE" sz="1200" b="1" dirty="0"/>
              <a:t>Maireachtáil faoi rath lena chéile – Scéal Grianghraf </a:t>
            </a:r>
            <a:r>
              <a:rPr lang="en-IE" sz="1200" b="1" baseline="0" dirty="0"/>
              <a:t>ón tSúdáin Theas</a:t>
            </a:r>
            <a:endParaRPr lang="en-IE"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Scéal é seo mar gheall ar bheirt mháthair atá mar chomharsana maithe dá chéile. Awut agus Ajak is ainm dóibh agus tá cónaí orthu i sráidbhaile darbh ainm Malek sa tSúdáin Theas. Sula gcloisimid an scéal,  </a:t>
            </a:r>
            <a:r>
              <a:rPr lang="en-IE" sz="1200" kern="1200" baseline="0" dirty="0">
                <a:solidFill>
                  <a:schemeClr val="tx1"/>
                </a:solidFill>
                <a:effectLst/>
                <a:latin typeface="+mn-lt"/>
                <a:ea typeface="+mn-ea"/>
                <a:cs typeface="+mn-cs"/>
              </a:rPr>
              <a:t>cloisimis mar gheall ar an tSúdáin Theas. </a:t>
            </a:r>
          </a:p>
        </p:txBody>
      </p:sp>
      <p:sp>
        <p:nvSpPr>
          <p:cNvPr id="4" name="Slide Number Placeholder 3"/>
          <p:cNvSpPr>
            <a:spLocks noGrp="1"/>
          </p:cNvSpPr>
          <p:nvPr>
            <p:ph type="sldNum" sz="quarter" idx="5"/>
          </p:nvPr>
        </p:nvSpPr>
        <p:spPr/>
        <p:txBody>
          <a:bodyPr/>
          <a:lstStyle/>
          <a:p>
            <a:fld id="{B14589E3-AD47-4F3D-8AF2-58DE8B29C835}" type="slidenum">
              <a:rPr lang="en-GB" smtClean="0"/>
              <a:t>1</a:t>
            </a:fld>
            <a:endParaRPr lang="en-GB"/>
          </a:p>
        </p:txBody>
      </p:sp>
    </p:spTree>
    <p:extLst>
      <p:ext uri="{BB962C8B-B14F-4D97-AF65-F5344CB8AC3E}">
        <p14:creationId xmlns:p14="http://schemas.microsoft.com/office/powerpoint/2010/main" val="4086287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err="1">
                <a:solidFill>
                  <a:schemeClr val="tx1"/>
                </a:solidFill>
                <a:effectLst/>
                <a:latin typeface="+mn-lt"/>
                <a:ea typeface="+mn-ea"/>
                <a:cs typeface="+mn-cs"/>
              </a:rPr>
              <a:t>Garpháistí</a:t>
            </a:r>
            <a:r>
              <a:rPr lang="en-IE" sz="1200" kern="1200" dirty="0">
                <a:solidFill>
                  <a:schemeClr val="tx1"/>
                </a:solidFill>
                <a:effectLst/>
                <a:latin typeface="+mn-lt"/>
                <a:ea typeface="+mn-ea"/>
                <a:cs typeface="+mn-cs"/>
              </a:rPr>
              <a:t>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iad, </a:t>
            </a:r>
            <a:r>
              <a:rPr lang="en-IE" sz="1200" kern="1200" dirty="0" err="1">
                <a:solidFill>
                  <a:schemeClr val="tx1"/>
                </a:solidFill>
                <a:effectLst/>
                <a:latin typeface="+mn-lt"/>
                <a:ea typeface="+mn-ea"/>
                <a:cs typeface="+mn-cs"/>
              </a:rPr>
              <a:t>Nyibak</a:t>
            </a:r>
            <a:r>
              <a:rPr lang="en-IE" sz="1200" kern="1200" dirty="0">
                <a:solidFill>
                  <a:schemeClr val="tx1"/>
                </a:solidFill>
                <a:effectLst/>
                <a:latin typeface="+mn-lt"/>
                <a:ea typeface="+mn-ea"/>
                <a:cs typeface="+mn-cs"/>
              </a:rPr>
              <a:t> agus </a:t>
            </a:r>
            <a:r>
              <a:rPr lang="en-IE" sz="1200" kern="1200" dirty="0" err="1">
                <a:solidFill>
                  <a:schemeClr val="tx1"/>
                </a:solidFill>
                <a:effectLst/>
                <a:latin typeface="+mn-lt"/>
                <a:ea typeface="+mn-ea"/>
                <a:cs typeface="+mn-cs"/>
              </a:rPr>
              <a:t>Nyajima</a:t>
            </a:r>
            <a:r>
              <a:rPr lang="en-IE" sz="1200" kern="1200" dirty="0">
                <a:solidFill>
                  <a:schemeClr val="tx1"/>
                </a:solidFill>
                <a:effectLst/>
                <a:latin typeface="+mn-lt"/>
                <a:ea typeface="+mn-ea"/>
                <a:cs typeface="+mn-cs"/>
              </a:rPr>
              <a:t>. Tá </a:t>
            </a:r>
            <a:r>
              <a:rPr lang="en-IE" sz="1200" kern="1200" dirty="0" err="1">
                <a:solidFill>
                  <a:schemeClr val="tx1"/>
                </a:solidFill>
                <a:effectLst/>
                <a:latin typeface="+mn-lt"/>
                <a:ea typeface="+mn-ea"/>
                <a:cs typeface="+mn-cs"/>
              </a:rPr>
              <a:t>Nyibak</a:t>
            </a:r>
            <a:r>
              <a:rPr lang="en-IE" sz="1200" kern="1200" dirty="0">
                <a:solidFill>
                  <a:schemeClr val="tx1"/>
                </a:solidFill>
                <a:effectLst/>
                <a:latin typeface="+mn-lt"/>
                <a:ea typeface="+mn-ea"/>
                <a:cs typeface="+mn-cs"/>
              </a:rPr>
              <a:t> cúig bliana d’aois.</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Is breá léi aire a thabhairt dá col ceathrar óg </a:t>
            </a:r>
            <a:r>
              <a:rPr lang="en-IE" sz="1200" kern="1200" dirty="0" err="1">
                <a:solidFill>
                  <a:schemeClr val="tx1"/>
                </a:solidFill>
                <a:effectLst/>
                <a:latin typeface="+mn-lt"/>
                <a:ea typeface="+mn-ea"/>
                <a:cs typeface="+mn-cs"/>
              </a:rPr>
              <a:t>Nyajima</a:t>
            </a:r>
            <a:r>
              <a:rPr lang="en-IE" sz="1200" kern="1200" dirty="0">
                <a:solidFill>
                  <a:schemeClr val="tx1"/>
                </a:solidFill>
                <a:effectLst/>
                <a:latin typeface="+mn-lt"/>
                <a:ea typeface="+mn-ea"/>
                <a:cs typeface="+mn-cs"/>
              </a:rPr>
              <a:t>, atá dhá bhliain d’aois.</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Breathnaigh go géar ar an ngrianghraf. An dtugann tú ainmhithe faoi deara? An bhfuil ainmhithe agaibhse sa bhaile?    </a:t>
            </a:r>
          </a:p>
        </p:txBody>
      </p:sp>
      <p:sp>
        <p:nvSpPr>
          <p:cNvPr id="4" name="Slide Number Placeholder 3"/>
          <p:cNvSpPr>
            <a:spLocks noGrp="1"/>
          </p:cNvSpPr>
          <p:nvPr>
            <p:ph type="sldNum" sz="quarter" idx="5"/>
          </p:nvPr>
        </p:nvSpPr>
        <p:spPr/>
        <p:txBody>
          <a:bodyPr/>
          <a:lstStyle/>
          <a:p>
            <a:fld id="{B14589E3-AD47-4F3D-8AF2-58DE8B29C835}" type="slidenum">
              <a:rPr lang="en-GB"/>
              <a:t>10</a:t>
            </a:fld>
            <a:endParaRPr lang="en-GB"/>
          </a:p>
        </p:txBody>
      </p:sp>
    </p:spTree>
    <p:extLst>
      <p:ext uri="{BB962C8B-B14F-4D97-AF65-F5344CB8AC3E}">
        <p14:creationId xmlns:p14="http://schemas.microsoft.com/office/powerpoint/2010/main" val="3306981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Tá </a:t>
            </a:r>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(34) anseo lena páistí, Ngor an leanbh (8 mí) ina baclainn, agus leis an gclog ar dheasláimh </a:t>
            </a:r>
            <a:r>
              <a:rPr lang="en-GB" sz="1200" kern="1200" dirty="0" err="1">
                <a:solidFill>
                  <a:schemeClr val="tx1"/>
                </a:solidFill>
                <a:effectLst/>
                <a:latin typeface="+mn-lt"/>
                <a:ea typeface="+mn-ea"/>
                <a:cs typeface="+mn-cs"/>
              </a:rPr>
              <a:t>Ngor’s</a:t>
            </a:r>
            <a:r>
              <a:rPr lang="en-GB" sz="1200" kern="1200" dirty="0">
                <a:solidFill>
                  <a:schemeClr val="tx1"/>
                </a:solidFill>
                <a:effectLst/>
                <a:latin typeface="+mn-lt"/>
                <a:ea typeface="+mn-ea"/>
                <a:cs typeface="+mn-cs"/>
              </a:rPr>
              <a:t> tá </a:t>
            </a:r>
            <a:r>
              <a:rPr lang="en-GB" sz="1200" kern="1200" dirty="0" err="1">
                <a:solidFill>
                  <a:schemeClr val="tx1"/>
                </a:solidFill>
                <a:effectLst/>
                <a:latin typeface="+mn-lt"/>
                <a:ea typeface="+mn-ea"/>
                <a:cs typeface="+mn-cs"/>
              </a:rPr>
              <a:t>Majak</a:t>
            </a:r>
            <a:r>
              <a:rPr lang="en-GB" sz="1200" kern="1200" dirty="0">
                <a:solidFill>
                  <a:schemeClr val="tx1"/>
                </a:solidFill>
                <a:effectLst/>
                <a:latin typeface="+mn-lt"/>
                <a:ea typeface="+mn-ea"/>
                <a:cs typeface="+mn-cs"/>
              </a:rPr>
              <a:t> (4), </a:t>
            </a:r>
            <a:r>
              <a:rPr lang="en-GB" sz="1200" kern="1200" dirty="0" err="1">
                <a:solidFill>
                  <a:schemeClr val="tx1"/>
                </a:solidFill>
                <a:effectLst/>
                <a:latin typeface="+mn-lt"/>
                <a:ea typeface="+mn-ea"/>
                <a:cs typeface="+mn-cs"/>
              </a:rPr>
              <a:t>Yonjima</a:t>
            </a:r>
            <a:r>
              <a:rPr lang="en-GB" sz="1200" kern="1200" dirty="0">
                <a:solidFill>
                  <a:schemeClr val="tx1"/>
                </a:solidFill>
                <a:effectLst/>
                <a:latin typeface="+mn-lt"/>
                <a:ea typeface="+mn-ea"/>
                <a:cs typeface="+mn-cs"/>
              </a:rPr>
              <a:t> (11), </a:t>
            </a:r>
            <a:r>
              <a:rPr lang="en-GB" sz="1200" kern="1200" dirty="0" err="1">
                <a:solidFill>
                  <a:schemeClr val="tx1"/>
                </a:solidFill>
                <a:effectLst/>
                <a:latin typeface="+mn-lt"/>
                <a:ea typeface="+mn-ea"/>
                <a:cs typeface="+mn-cs"/>
              </a:rPr>
              <a:t>Pawany</a:t>
            </a:r>
            <a:r>
              <a:rPr lang="en-GB" sz="1200" kern="1200" dirty="0">
                <a:solidFill>
                  <a:schemeClr val="tx1"/>
                </a:solidFill>
                <a:effectLst/>
                <a:latin typeface="+mn-lt"/>
                <a:ea typeface="+mn-ea"/>
                <a:cs typeface="+mn-cs"/>
              </a:rPr>
              <a:t> (7), </a:t>
            </a:r>
            <a:r>
              <a:rPr lang="en-GB" sz="1200" kern="1200" dirty="0" err="1">
                <a:solidFill>
                  <a:schemeClr val="tx1"/>
                </a:solidFill>
                <a:effectLst/>
                <a:latin typeface="+mn-lt"/>
                <a:ea typeface="+mn-ea"/>
                <a:cs typeface="+mn-cs"/>
              </a:rPr>
              <a:t>Malong</a:t>
            </a:r>
            <a:r>
              <a:rPr lang="en-GB" sz="1200" kern="1200" dirty="0">
                <a:solidFill>
                  <a:schemeClr val="tx1"/>
                </a:solidFill>
                <a:effectLst/>
                <a:latin typeface="+mn-lt"/>
                <a:ea typeface="+mn-ea"/>
                <a:cs typeface="+mn-cs"/>
              </a:rPr>
              <a:t> (14) agus </a:t>
            </a:r>
            <a:r>
              <a:rPr lang="en-GB" sz="1200" kern="1200" dirty="0" err="1">
                <a:solidFill>
                  <a:schemeClr val="tx1"/>
                </a:solidFill>
                <a:effectLst/>
                <a:latin typeface="+mn-lt"/>
                <a:ea typeface="+mn-ea"/>
                <a:cs typeface="+mn-cs"/>
              </a:rPr>
              <a:t>Chiech</a:t>
            </a:r>
            <a:r>
              <a:rPr lang="en-GB" sz="1200" kern="1200" dirty="0">
                <a:solidFill>
                  <a:schemeClr val="tx1"/>
                </a:solidFill>
                <a:effectLst/>
                <a:latin typeface="+mn-lt"/>
                <a:ea typeface="+mn-ea"/>
                <a:cs typeface="+mn-cs"/>
              </a:rPr>
              <a:t> (6).</a:t>
            </a:r>
          </a:p>
          <a:p>
            <a:endParaRPr lang="en-IE" sz="1200" kern="1200" dirty="0">
              <a:solidFill>
                <a:schemeClr val="tx1"/>
              </a:solidFill>
              <a:effectLst/>
              <a:latin typeface="+mn-lt"/>
              <a:ea typeface="+mn-ea"/>
              <a:cs typeface="+mn-cs"/>
            </a:endParaRPr>
          </a:p>
          <a:p>
            <a:r>
              <a:rPr lang="en-GB" sz="1400" kern="1200" dirty="0">
                <a:solidFill>
                  <a:schemeClr val="tx1"/>
                </a:solidFill>
                <a:effectLst/>
                <a:latin typeface="+mn-lt"/>
                <a:ea typeface="+mn-ea"/>
                <a:cs typeface="+mn-cs"/>
              </a:rPr>
              <a:t>Is as Stát na Lochanna ó thús do </a:t>
            </a:r>
            <a:r>
              <a:rPr lang="en-GB" sz="1400" b="1" kern="1200" dirty="0">
                <a:solidFill>
                  <a:schemeClr val="tx1"/>
                </a:solidFill>
                <a:effectLst/>
                <a:latin typeface="+mn-lt"/>
                <a:ea typeface="+mn-ea"/>
                <a:cs typeface="+mn-cs"/>
              </a:rPr>
              <a:t>Ajak</a:t>
            </a:r>
            <a:r>
              <a:rPr lang="en-GB" sz="1400" kern="1200" dirty="0">
                <a:solidFill>
                  <a:schemeClr val="tx1"/>
                </a:solidFill>
                <a:effectLst/>
                <a:latin typeface="+mn-lt"/>
                <a:ea typeface="+mn-ea"/>
                <a:cs typeface="+mn-cs"/>
              </a:rPr>
              <a:t>, ach chónaigh sí in áiteanna éagsúla sa tSúdáin Theas toisc gur oibrigh a fear céile in áiteanna éagsúla. Chomh maith le Awut, ní áit shlán dá muintir a bhí aici sa bhaile, agus b’éigean di an áit a fhágáil lena muintir. Tháinig </a:t>
            </a:r>
            <a:r>
              <a:rPr lang="en-GB" sz="1400" kern="1200" dirty="0" err="1">
                <a:solidFill>
                  <a:schemeClr val="tx1"/>
                </a:solidFill>
                <a:effectLst/>
                <a:latin typeface="+mn-lt"/>
                <a:ea typeface="+mn-ea"/>
                <a:cs typeface="+mn-cs"/>
              </a:rPr>
              <a:t>Ajak</a:t>
            </a:r>
            <a:r>
              <a:rPr lang="en-GB" sz="1400" kern="1200" dirty="0">
                <a:solidFill>
                  <a:schemeClr val="tx1"/>
                </a:solidFill>
                <a:effectLst/>
                <a:latin typeface="+mn-lt"/>
                <a:ea typeface="+mn-ea"/>
                <a:cs typeface="+mn-cs"/>
              </a:rPr>
              <a:t> chomh fada le Malek leis an ochtar páiste, agus fear céile a bhí go dona tinn. Ní raibh lóistín ar bith aici, agus í buartha faoi thodhchaí an teaghlaigh. Nuair a bhuail </a:t>
            </a:r>
            <a:r>
              <a:rPr lang="en-GB" sz="1400" kern="1200" dirty="0" err="1">
                <a:solidFill>
                  <a:schemeClr val="tx1"/>
                </a:solidFill>
                <a:effectLst/>
                <a:latin typeface="+mn-lt"/>
                <a:ea typeface="+mn-ea"/>
                <a:cs typeface="+mn-cs"/>
              </a:rPr>
              <a:t>Awut</a:t>
            </a:r>
            <a:r>
              <a:rPr lang="en-GB" sz="1400" kern="1200" dirty="0">
                <a:solidFill>
                  <a:schemeClr val="tx1"/>
                </a:solidFill>
                <a:effectLst/>
                <a:latin typeface="+mn-lt"/>
                <a:ea typeface="+mn-ea"/>
                <a:cs typeface="+mn-cs"/>
              </a:rPr>
              <a:t> le </a:t>
            </a:r>
            <a:r>
              <a:rPr lang="en-GB" sz="1400" kern="1200" dirty="0" err="1">
                <a:solidFill>
                  <a:schemeClr val="tx1"/>
                </a:solidFill>
                <a:effectLst/>
                <a:latin typeface="+mn-lt"/>
                <a:ea typeface="+mn-ea"/>
                <a:cs typeface="+mn-cs"/>
              </a:rPr>
              <a:t>Ajak</a:t>
            </a:r>
            <a:r>
              <a:rPr lang="en-GB" sz="1400" kern="1200" dirty="0">
                <a:solidFill>
                  <a:schemeClr val="tx1"/>
                </a:solidFill>
                <a:effectLst/>
                <a:latin typeface="+mn-lt"/>
                <a:ea typeface="+mn-ea"/>
                <a:cs typeface="+mn-cs"/>
              </a:rPr>
              <a:t> thuig sí go bhféadfadh sí cabhrú léi. Arsa Ajak ‘Chuir Awut fáilte romhainn agus shocraigh sí isteach muid in aice léi. Ní raibh rud ar bith againn. Thug sí bia agus gach aon chabhair dúinn. Táim thar a bheith buíoch di.  </a:t>
            </a:r>
            <a:endParaRPr lang="en-IE" sz="1400" kern="1200" dirty="0">
              <a:solidFill>
                <a:schemeClr val="tx1"/>
              </a:solidFill>
              <a:effectLst/>
              <a:latin typeface="+mn-lt"/>
              <a:ea typeface="+mn-ea"/>
              <a:cs typeface="+mn-cs"/>
            </a:endParaRPr>
          </a:p>
          <a:p>
            <a:r>
              <a:rPr lang="en-GB" sz="1400" kern="1200" dirty="0">
                <a:solidFill>
                  <a:schemeClr val="tx1"/>
                </a:solidFill>
                <a:effectLst/>
                <a:latin typeface="+mn-lt"/>
                <a:ea typeface="+mn-ea"/>
                <a:cs typeface="+mn-cs"/>
              </a:rPr>
              <a:t>Tá a teach féin ag </a:t>
            </a:r>
            <a:r>
              <a:rPr lang="en-GB" sz="1400" kern="1200" dirty="0" err="1">
                <a:solidFill>
                  <a:schemeClr val="tx1"/>
                </a:solidFill>
                <a:effectLst/>
                <a:latin typeface="+mn-lt"/>
                <a:ea typeface="+mn-ea"/>
                <a:cs typeface="+mn-cs"/>
              </a:rPr>
              <a:t>Ajak</a:t>
            </a:r>
            <a:r>
              <a:rPr lang="en-GB" sz="1400" kern="1200" dirty="0">
                <a:solidFill>
                  <a:schemeClr val="tx1"/>
                </a:solidFill>
                <a:effectLst/>
                <a:latin typeface="+mn-lt"/>
                <a:ea typeface="+mn-ea"/>
                <a:cs typeface="+mn-cs"/>
              </a:rPr>
              <a:t> anois agus cónaíonn sise agus na páistí in aice le </a:t>
            </a:r>
            <a:r>
              <a:rPr lang="en-GB" sz="1400" kern="1200" dirty="0" err="1">
                <a:solidFill>
                  <a:schemeClr val="tx1"/>
                </a:solidFill>
                <a:effectLst/>
                <a:latin typeface="+mn-lt"/>
                <a:ea typeface="+mn-ea"/>
                <a:cs typeface="+mn-cs"/>
              </a:rPr>
              <a:t>Awut</a:t>
            </a:r>
            <a:r>
              <a:rPr lang="en-GB" sz="1400" kern="1200" dirty="0">
                <a:solidFill>
                  <a:schemeClr val="tx1"/>
                </a:solidFill>
                <a:effectLst/>
                <a:latin typeface="+mn-lt"/>
                <a:ea typeface="+mn-ea"/>
                <a:cs typeface="+mn-cs"/>
              </a:rPr>
              <a:t>.</a:t>
            </a:r>
            <a:endParaRPr lang="en-IE" sz="1400" kern="1200" dirty="0">
              <a:solidFill>
                <a:schemeClr val="tx1"/>
              </a:solidFill>
              <a:effectLst/>
              <a:latin typeface="+mn-lt"/>
              <a:ea typeface="+mn-ea"/>
              <a:cs typeface="+mn-cs"/>
            </a:endParaRPr>
          </a:p>
          <a:p>
            <a:r>
              <a:rPr lang="en-GB" sz="1400" kern="1200" dirty="0">
                <a:solidFill>
                  <a:schemeClr val="tx1"/>
                </a:solidFill>
                <a:effectLst/>
                <a:latin typeface="+mn-lt"/>
                <a:ea typeface="+mn-ea"/>
                <a:cs typeface="+mn-cs"/>
              </a:rPr>
              <a:t>Creideann </a:t>
            </a:r>
            <a:r>
              <a:rPr lang="en-GB" sz="1400" kern="1200" dirty="0" err="1">
                <a:solidFill>
                  <a:schemeClr val="tx1"/>
                </a:solidFill>
                <a:effectLst/>
                <a:latin typeface="+mn-lt"/>
                <a:ea typeface="+mn-ea"/>
                <a:cs typeface="+mn-cs"/>
              </a:rPr>
              <a:t>Awut</a:t>
            </a:r>
            <a:r>
              <a:rPr lang="en-GB" sz="1400" kern="1200" dirty="0">
                <a:solidFill>
                  <a:schemeClr val="tx1"/>
                </a:solidFill>
                <a:effectLst/>
                <a:latin typeface="+mn-lt"/>
                <a:ea typeface="+mn-ea"/>
                <a:cs typeface="+mn-cs"/>
              </a:rPr>
              <a:t> go mbaineann tábhacht leis an oideachas, agus ba mhaith léi go bhfreastalódh na páistí ar scoil, ach níl sé ar acmhainn aici iad a chur ann. Caitheann sí an beagán airgid atá aici ar bhia, ar éadaí agus ar leigheas. Níl go leor fágtha aici a d’íocfadh as an scolaíocht, as an éide scoile agus as riachtanais scoile eile. An dóigh leat gur rud cothrom é seo? Conas mar a mhothaigh tú féin nuair a dúnadh na scoileanna i mí an Mhárta de bharr na </a:t>
            </a:r>
            <a:r>
              <a:rPr lang="en-GB" sz="1400" kern="1200" dirty="0" err="1">
                <a:solidFill>
                  <a:schemeClr val="tx1"/>
                </a:solidFill>
                <a:effectLst/>
                <a:latin typeface="+mn-lt"/>
                <a:ea typeface="+mn-ea"/>
                <a:cs typeface="+mn-cs"/>
              </a:rPr>
              <a:t>dianghlasála</a:t>
            </a:r>
            <a:r>
              <a:rPr lang="en-GB" sz="1400" kern="1200" dirty="0">
                <a:solidFill>
                  <a:schemeClr val="tx1"/>
                </a:solidFill>
                <a:effectLst/>
                <a:latin typeface="+mn-lt"/>
                <a:ea typeface="+mn-ea"/>
                <a:cs typeface="+mn-cs"/>
              </a:rPr>
              <a:t>?  </a:t>
            </a:r>
            <a:endParaRPr lang="en-IE" sz="14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4589E3-AD47-4F3D-8AF2-58DE8B29C835}" type="slidenum">
              <a:rPr lang="en-GB"/>
              <a:t>11</a:t>
            </a:fld>
            <a:endParaRPr lang="en-GB"/>
          </a:p>
        </p:txBody>
      </p:sp>
    </p:spTree>
    <p:extLst>
      <p:ext uri="{BB962C8B-B14F-4D97-AF65-F5344CB8AC3E}">
        <p14:creationId xmlns:p14="http://schemas.microsoft.com/office/powerpoint/2010/main" val="3885504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Bíonn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an-bhródúil as na páistí toisc go dtugann siad éisteacht dá chéile agus go gcabhraíonn siad nuair is féidir. Tabhair </a:t>
            </a:r>
            <a:r>
              <a:rPr lang="en-IE" sz="1200" kern="1200" dirty="0" err="1">
                <a:solidFill>
                  <a:schemeClr val="tx1"/>
                </a:solidFill>
                <a:effectLst/>
                <a:latin typeface="+mn-lt"/>
                <a:ea typeface="+mn-ea"/>
                <a:cs typeface="+mn-cs"/>
              </a:rPr>
              <a:t>Chiech</a:t>
            </a:r>
            <a:r>
              <a:rPr lang="en-IE" sz="1200" kern="1200" dirty="0">
                <a:solidFill>
                  <a:schemeClr val="tx1"/>
                </a:solidFill>
                <a:effectLst/>
                <a:latin typeface="+mn-lt"/>
                <a:ea typeface="+mn-ea"/>
                <a:cs typeface="+mn-cs"/>
              </a:rPr>
              <a:t> (6) faoi deara sa ghrianghraf agus é ag cabhrú lena dheartháir Ngor (8 mí), atá ag iarraidh siúl.</a:t>
            </a:r>
          </a:p>
        </p:txBody>
      </p:sp>
      <p:sp>
        <p:nvSpPr>
          <p:cNvPr id="4" name="Slide Number Placeholder 3"/>
          <p:cNvSpPr>
            <a:spLocks noGrp="1"/>
          </p:cNvSpPr>
          <p:nvPr>
            <p:ph type="sldNum" sz="quarter" idx="5"/>
          </p:nvPr>
        </p:nvSpPr>
        <p:spPr/>
        <p:txBody>
          <a:bodyPr/>
          <a:lstStyle/>
          <a:p>
            <a:fld id="{B14589E3-AD47-4F3D-8AF2-58DE8B29C835}" type="slidenum">
              <a:rPr lang="en-GB"/>
              <a:t>12</a:t>
            </a:fld>
            <a:endParaRPr lang="en-GB"/>
          </a:p>
        </p:txBody>
      </p:sp>
    </p:spTree>
    <p:extLst>
      <p:ext uri="{BB962C8B-B14F-4D97-AF65-F5344CB8AC3E}">
        <p14:creationId xmlns:p14="http://schemas.microsoft.com/office/powerpoint/2010/main" val="295277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Dlúthchairde iad </a:t>
            </a:r>
            <a:r>
              <a:rPr lang="en-IE" sz="1200" kern="1200" noProof="0" dirty="0" err="1">
                <a:solidFill>
                  <a:schemeClr val="tx1"/>
                </a:solidFill>
                <a:effectLst/>
                <a:latin typeface="+mn-lt"/>
                <a:ea typeface="+mn-ea"/>
                <a:cs typeface="+mn-cs"/>
              </a:rPr>
              <a:t>Ajak</a:t>
            </a:r>
            <a:r>
              <a:rPr lang="en-IE" sz="1200" kern="1200" noProof="0" dirty="0">
                <a:solidFill>
                  <a:schemeClr val="tx1"/>
                </a:solidFill>
                <a:effectLst/>
                <a:latin typeface="+mn-lt"/>
                <a:ea typeface="+mn-ea"/>
                <a:cs typeface="+mn-cs"/>
              </a:rPr>
              <a:t> agus </a:t>
            </a:r>
            <a:r>
              <a:rPr lang="en-IE" sz="1200" kern="1200" noProof="0" dirty="0" err="1">
                <a:solidFill>
                  <a:schemeClr val="tx1"/>
                </a:solidFill>
                <a:effectLst/>
                <a:latin typeface="+mn-lt"/>
                <a:ea typeface="+mn-ea"/>
                <a:cs typeface="+mn-cs"/>
              </a:rPr>
              <a:t>Awut</a:t>
            </a:r>
            <a:r>
              <a:rPr lang="en-IE" sz="1200" kern="1200" baseline="0" noProof="0" dirty="0">
                <a:solidFill>
                  <a:schemeClr val="tx1"/>
                </a:solidFill>
                <a:effectLst/>
                <a:latin typeface="+mn-lt"/>
                <a:ea typeface="+mn-ea"/>
                <a:cs typeface="+mn-cs"/>
              </a:rPr>
              <a:t> agus an dá chlann anois</a:t>
            </a:r>
            <a:r>
              <a:rPr lang="en-IE" sz="1200" kern="1200" noProof="0" dirty="0">
                <a:solidFill>
                  <a:schemeClr val="tx1"/>
                </a:solidFill>
                <a:effectLst/>
                <a:latin typeface="+mn-lt"/>
                <a:ea typeface="+mn-ea"/>
                <a:cs typeface="+mn-cs"/>
              </a:rPr>
              <a:t>. Nuair a dhéanann </a:t>
            </a:r>
            <a:r>
              <a:rPr lang="en-IE" sz="1200" kern="1200" noProof="0" dirty="0" err="1">
                <a:solidFill>
                  <a:schemeClr val="tx1"/>
                </a:solidFill>
                <a:effectLst/>
                <a:latin typeface="+mn-lt"/>
                <a:ea typeface="+mn-ea"/>
                <a:cs typeface="+mn-cs"/>
              </a:rPr>
              <a:t>Awut</a:t>
            </a:r>
            <a:r>
              <a:rPr lang="en-IE" sz="1200" kern="1200" noProof="0" dirty="0">
                <a:solidFill>
                  <a:schemeClr val="tx1"/>
                </a:solidFill>
                <a:effectLst/>
                <a:latin typeface="+mn-lt"/>
                <a:ea typeface="+mn-ea"/>
                <a:cs typeface="+mn-cs"/>
              </a:rPr>
              <a:t> cócaireacht, tugann sí cuireadh do </a:t>
            </a:r>
            <a:r>
              <a:rPr lang="en-IE" sz="1200" kern="1200" noProof="0" dirty="0" err="1">
                <a:solidFill>
                  <a:schemeClr val="tx1"/>
                </a:solidFill>
                <a:effectLst/>
                <a:latin typeface="+mn-lt"/>
                <a:ea typeface="+mn-ea"/>
                <a:cs typeface="+mn-cs"/>
              </a:rPr>
              <a:t>Ajak</a:t>
            </a:r>
            <a:r>
              <a:rPr lang="en-IE" sz="1200" kern="1200" noProof="0" dirty="0">
                <a:solidFill>
                  <a:schemeClr val="tx1"/>
                </a:solidFill>
                <a:effectLst/>
                <a:latin typeface="+mn-lt"/>
                <a:ea typeface="+mn-ea"/>
                <a:cs typeface="+mn-cs"/>
              </a:rPr>
              <a:t> agus do na páistí ithe léi. Tugann sí aire do chlann </a:t>
            </a:r>
            <a:r>
              <a:rPr lang="en-IE" sz="1200" kern="1200" noProof="0" dirty="0" err="1">
                <a:solidFill>
                  <a:schemeClr val="tx1"/>
                </a:solidFill>
                <a:effectLst/>
                <a:latin typeface="+mn-lt"/>
                <a:ea typeface="+mn-ea"/>
                <a:cs typeface="+mn-cs"/>
              </a:rPr>
              <a:t>Ajak</a:t>
            </a:r>
            <a:r>
              <a:rPr lang="en-IE" sz="1200" kern="1200" noProof="0" dirty="0">
                <a:solidFill>
                  <a:schemeClr val="tx1"/>
                </a:solidFill>
                <a:effectLst/>
                <a:latin typeface="+mn-lt"/>
                <a:ea typeface="+mn-ea"/>
                <a:cs typeface="+mn-cs"/>
              </a:rPr>
              <a:t> a fhad is a bhíonn </a:t>
            </a:r>
            <a:r>
              <a:rPr lang="en-IE" sz="1200" kern="1200" noProof="0" dirty="0" err="1">
                <a:solidFill>
                  <a:schemeClr val="tx1"/>
                </a:solidFill>
                <a:effectLst/>
                <a:latin typeface="+mn-lt"/>
                <a:ea typeface="+mn-ea"/>
                <a:cs typeface="+mn-cs"/>
              </a:rPr>
              <a:t>Ajak</a:t>
            </a:r>
            <a:r>
              <a:rPr lang="en-IE" sz="1200" kern="1200" noProof="0" dirty="0">
                <a:solidFill>
                  <a:schemeClr val="tx1"/>
                </a:solidFill>
                <a:effectLst/>
                <a:latin typeface="+mn-lt"/>
                <a:ea typeface="+mn-ea"/>
                <a:cs typeface="+mn-cs"/>
              </a:rPr>
              <a:t> ag iascaireacht. Roinneann sise na héisc idir an dá theaghlach.</a:t>
            </a:r>
            <a:endParaRPr lang="en-IE" sz="1200" kern="1200" baseline="0" noProof="0" dirty="0">
              <a:solidFill>
                <a:schemeClr val="tx1"/>
              </a:solidFill>
              <a:effectLst/>
              <a:latin typeface="+mn-lt"/>
              <a:ea typeface="+mn-ea"/>
              <a:cs typeface="+mn-cs"/>
            </a:endParaRPr>
          </a:p>
          <a:p>
            <a:endParaRPr lang="en-IE" sz="12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Deir </a:t>
            </a:r>
            <a:r>
              <a:rPr lang="en-IE" sz="1200" kern="1200" noProof="0" dirty="0" err="1">
                <a:solidFill>
                  <a:schemeClr val="tx1"/>
                </a:solidFill>
                <a:effectLst/>
                <a:latin typeface="+mn-lt"/>
                <a:ea typeface="+mn-ea"/>
                <a:cs typeface="+mn-cs"/>
              </a:rPr>
              <a:t>Ajak</a:t>
            </a:r>
            <a:r>
              <a:rPr lang="en-IE" sz="1200" kern="1200" noProof="0" dirty="0">
                <a:solidFill>
                  <a:schemeClr val="tx1"/>
                </a:solidFill>
                <a:effectLst/>
                <a:latin typeface="+mn-lt"/>
                <a:ea typeface="+mn-ea"/>
                <a:cs typeface="+mn-cs"/>
              </a:rPr>
              <a:t>, ‘Suímid síos lena chéile ag plé cúrsaí an tsaoil. Roinnimid go leor rudaí. Má bhíonn sise thíos leis, cuirim ardú meanman uirthi, agus déanann sise an rud céanna domsa. Is ise mo dhlúthchara. Cabhraímid lena chéile in am an ghátair.’</a:t>
            </a:r>
          </a:p>
        </p:txBody>
      </p:sp>
      <p:sp>
        <p:nvSpPr>
          <p:cNvPr id="4" name="Slide Number Placeholder 3"/>
          <p:cNvSpPr>
            <a:spLocks noGrp="1"/>
          </p:cNvSpPr>
          <p:nvPr>
            <p:ph type="sldNum" sz="quarter" idx="5"/>
          </p:nvPr>
        </p:nvSpPr>
        <p:spPr/>
        <p:txBody>
          <a:bodyPr/>
          <a:lstStyle/>
          <a:p>
            <a:fld id="{B14589E3-AD47-4F3D-8AF2-58DE8B29C835}" type="slidenum">
              <a:rPr lang="en-GB"/>
              <a:t>13</a:t>
            </a:fld>
            <a:endParaRPr lang="en-GB"/>
          </a:p>
        </p:txBody>
      </p:sp>
    </p:spTree>
    <p:extLst>
      <p:ext uri="{BB962C8B-B14F-4D97-AF65-F5344CB8AC3E}">
        <p14:creationId xmlns:p14="http://schemas.microsoft.com/office/powerpoint/2010/main" val="3092488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Seo sráidbhaile Malek. Cónaíonn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agus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i measc an phobail anseo. Cad atá le feiceáil anseo? Cad iad na bealaí ina bhfuil Malek cosúil leis, nó éagsúil ón áit ina gcónaíonn tusa?</a:t>
            </a:r>
          </a:p>
        </p:txBody>
      </p:sp>
      <p:sp>
        <p:nvSpPr>
          <p:cNvPr id="4" name="Slide Number Placeholder 3"/>
          <p:cNvSpPr>
            <a:spLocks noGrp="1"/>
          </p:cNvSpPr>
          <p:nvPr>
            <p:ph type="sldNum" sz="quarter" idx="5"/>
          </p:nvPr>
        </p:nvSpPr>
        <p:spPr/>
        <p:txBody>
          <a:bodyPr/>
          <a:lstStyle/>
          <a:p>
            <a:fld id="{B14589E3-AD47-4F3D-8AF2-58DE8B29C835}" type="slidenum">
              <a:rPr lang="en-GB"/>
              <a:t>14</a:t>
            </a:fld>
            <a:endParaRPr lang="en-GB"/>
          </a:p>
        </p:txBody>
      </p:sp>
    </p:spTree>
    <p:extLst>
      <p:ext uri="{BB962C8B-B14F-4D97-AF65-F5344CB8AC3E}">
        <p14:creationId xmlns:p14="http://schemas.microsoft.com/office/powerpoint/2010/main" val="1335867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Tá cailíní ón dá chlann amuigh sna páirceanna ina bhfásann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agus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a:t>
            </a:r>
            <a:r>
              <a:rPr lang="en-IE" sz="1200" kern="1200" dirty="0" err="1">
                <a:solidFill>
                  <a:schemeClr val="tx1"/>
                </a:solidFill>
                <a:effectLst/>
                <a:latin typeface="+mn-lt"/>
                <a:ea typeface="+mn-ea"/>
                <a:cs typeface="+mn-cs"/>
              </a:rPr>
              <a:t>sorgam</a:t>
            </a:r>
            <a:r>
              <a:rPr lang="en-IE" sz="1200" kern="1200" dirty="0">
                <a:solidFill>
                  <a:schemeClr val="tx1"/>
                </a:solidFill>
                <a:effectLst/>
                <a:latin typeface="+mn-lt"/>
                <a:ea typeface="+mn-ea"/>
                <a:cs typeface="+mn-cs"/>
              </a:rPr>
              <a:t>.</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Tá siad ar lorg na dtorthaí beaga a thiteann ó na crainn a fhásann os cionn an bharra. Tá na cailíní fásta agus </a:t>
            </a:r>
            <a:r>
              <a:rPr lang="en-IE" sz="1200" kern="1200" dirty="0" err="1">
                <a:solidFill>
                  <a:schemeClr val="tx1"/>
                </a:solidFill>
                <a:effectLst/>
                <a:latin typeface="+mn-lt"/>
                <a:ea typeface="+mn-ea"/>
                <a:cs typeface="+mn-cs"/>
              </a:rPr>
              <a:t>Yomjima</a:t>
            </a:r>
            <a:r>
              <a:rPr lang="en-IE" sz="1200" kern="1200" dirty="0">
                <a:solidFill>
                  <a:schemeClr val="tx1"/>
                </a:solidFill>
                <a:effectLst/>
                <a:latin typeface="+mn-lt"/>
                <a:ea typeface="+mn-ea"/>
                <a:cs typeface="+mn-cs"/>
              </a:rPr>
              <a:t>, iníon Ajak ina measc, ag roinnt le </a:t>
            </a:r>
            <a:r>
              <a:rPr lang="en-IE" sz="1200" kern="1200" dirty="0" err="1">
                <a:solidFill>
                  <a:schemeClr val="tx1"/>
                </a:solidFill>
                <a:effectLst/>
                <a:latin typeface="+mn-lt"/>
                <a:ea typeface="+mn-ea"/>
                <a:cs typeface="+mn-cs"/>
              </a:rPr>
              <a:t>Nyibak</a:t>
            </a:r>
            <a:r>
              <a:rPr lang="en-IE" sz="1200" kern="1200" dirty="0">
                <a:solidFill>
                  <a:schemeClr val="tx1"/>
                </a:solidFill>
                <a:effectLst/>
                <a:latin typeface="+mn-lt"/>
                <a:ea typeface="+mn-ea"/>
                <a:cs typeface="+mn-cs"/>
              </a:rPr>
              <a:t>, gariníon Awut. Ar bhailigh tusa torthaí, cnónna nó caora riamh? Ar roinn tú le duine eile iad?    </a:t>
            </a:r>
          </a:p>
        </p:txBody>
      </p:sp>
      <p:sp>
        <p:nvSpPr>
          <p:cNvPr id="4" name="Slide Number Placeholder 3"/>
          <p:cNvSpPr>
            <a:spLocks noGrp="1"/>
          </p:cNvSpPr>
          <p:nvPr>
            <p:ph type="sldNum" sz="quarter" idx="5"/>
          </p:nvPr>
        </p:nvSpPr>
        <p:spPr/>
        <p:txBody>
          <a:bodyPr/>
          <a:lstStyle/>
          <a:p>
            <a:fld id="{B14589E3-AD47-4F3D-8AF2-58DE8B29C835}" type="slidenum">
              <a:rPr lang="en-GB"/>
              <a:t>15</a:t>
            </a:fld>
            <a:endParaRPr lang="en-GB"/>
          </a:p>
        </p:txBody>
      </p:sp>
    </p:spTree>
    <p:extLst>
      <p:ext uri="{BB962C8B-B14F-4D97-AF65-F5344CB8AC3E}">
        <p14:creationId xmlns:p14="http://schemas.microsoft.com/office/powerpoint/2010/main" val="1356268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Muintir Malek ag iascaireacht. Nuair a éiríonn le muintir Awut nó Ajak go leor éisc a fháil, roinneann siad leis na comharsana.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Seo ráiteas</a:t>
            </a:r>
            <a:r>
              <a:rPr lang="en-IE" sz="1200" kern="1200" baseline="0" noProof="0" dirty="0">
                <a:solidFill>
                  <a:schemeClr val="tx1"/>
                </a:solidFill>
                <a:effectLst/>
                <a:latin typeface="+mn-lt"/>
                <a:ea typeface="+mn-ea"/>
                <a:cs typeface="+mn-cs"/>
              </a:rPr>
              <a:t>: </a:t>
            </a:r>
            <a:r>
              <a:rPr lang="en-IE" sz="1200" b="1" kern="1200" baseline="0" noProof="0" dirty="0">
                <a:solidFill>
                  <a:schemeClr val="tx1"/>
                </a:solidFill>
                <a:effectLst/>
                <a:latin typeface="+mn-lt"/>
                <a:ea typeface="+mn-ea"/>
                <a:cs typeface="+mn-cs"/>
              </a:rPr>
              <a:t>‘</a:t>
            </a:r>
            <a:r>
              <a:rPr lang="en-IE" sz="1200" b="1" i="0" kern="1200" baseline="0" noProof="0" dirty="0">
                <a:solidFill>
                  <a:schemeClr val="tx1"/>
                </a:solidFill>
                <a:effectLst/>
                <a:latin typeface="+mn-lt"/>
                <a:ea typeface="+mn-ea"/>
                <a:cs typeface="+mn-cs"/>
              </a:rPr>
              <a:t>Bronn iasc ar dhuine agus tugann tú bia lae dó</a:t>
            </a:r>
            <a:r>
              <a:rPr lang="en-IE" sz="1200" b="1" i="0" kern="1200" noProof="0" dirty="0">
                <a:solidFill>
                  <a:schemeClr val="tx1"/>
                </a:solidFill>
                <a:effectLst/>
                <a:latin typeface="+mn-lt"/>
                <a:ea typeface="+mn-ea"/>
                <a:cs typeface="+mn-cs"/>
              </a:rPr>
              <a:t>; múin dó conas an iascaireacht a dhéanamh agus beidh bia saoil aige.’ </a:t>
            </a:r>
            <a:r>
              <a:rPr lang="en-IE" sz="1200" b="0" i="0" kern="1200" noProof="0" dirty="0">
                <a:solidFill>
                  <a:schemeClr val="tx1"/>
                </a:solidFill>
                <a:effectLst/>
                <a:latin typeface="+mn-lt"/>
                <a:ea typeface="+mn-ea"/>
                <a:cs typeface="+mn-cs"/>
              </a:rPr>
              <a:t>Cad is brí leis</a:t>
            </a:r>
            <a:r>
              <a:rPr lang="en-IE" sz="1200" b="0" i="0" kern="1200" baseline="0" noProof="0" dirty="0">
                <a:solidFill>
                  <a:schemeClr val="tx1"/>
                </a:solidFill>
                <a:effectLst/>
                <a:latin typeface="+mn-lt"/>
                <a:ea typeface="+mn-ea"/>
                <a:cs typeface="+mn-cs"/>
              </a:rPr>
              <a:t>? </a:t>
            </a:r>
            <a:endParaRPr lang="en-IE" sz="1200" b="0"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0"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Cuireann Trócaire síolta agus uirlisí ar fáil do mhuintir Malek le cabhrú leo. I do thuairim féin, cé acu is tábhachtaí, bia a sholáthar </a:t>
            </a:r>
            <a:r>
              <a:rPr lang="en-IE" sz="1200" b="0" i="0" kern="1200" noProof="0" dirty="0">
                <a:solidFill>
                  <a:schemeClr val="tx1"/>
                </a:solidFill>
                <a:effectLst/>
                <a:latin typeface="+mn-lt"/>
                <a:ea typeface="+mn-ea"/>
                <a:cs typeface="+mn-cs"/>
              </a:rPr>
              <a:t>do dhaoine, nó síolta agus uirlisí a thabhairt dóibh le go bhféadfaidís a gcuid bia féin a fhás</a:t>
            </a:r>
            <a:r>
              <a:rPr lang="en-IE" sz="1200" b="0" i="0" u="none" kern="1200" noProof="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B14589E3-AD47-4F3D-8AF2-58DE8B29C835}" type="slidenum">
              <a:rPr lang="en-GB"/>
              <a:t>16</a:t>
            </a:fld>
            <a:endParaRPr lang="en-GB"/>
          </a:p>
        </p:txBody>
      </p:sp>
    </p:spTree>
    <p:extLst>
      <p:ext uri="{BB962C8B-B14F-4D97-AF65-F5344CB8AC3E}">
        <p14:creationId xmlns:p14="http://schemas.microsoft.com/office/powerpoint/2010/main" val="3217526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Baineann tábhacht ar leith leis an gcrann mór seo i measc phobal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agus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Nuair a bhíonn plé tábhachtach le déanamh, agus cinntí tromchúiseacha le glacadh, cruinníonn muintir na háite lena chéile faoin gcrann. Bíonn gach uile dhuine ann agus glactar na cinntí i gcomhar lena chéile. An dóigh leat gur chuir an </a:t>
            </a:r>
            <a:r>
              <a:rPr lang="en-IE" sz="1200" kern="1200" baseline="0" dirty="0">
                <a:solidFill>
                  <a:schemeClr val="tx1"/>
                </a:solidFill>
                <a:effectLst/>
                <a:latin typeface="+mn-lt"/>
                <a:ea typeface="+mn-ea"/>
                <a:cs typeface="+mn-cs"/>
              </a:rPr>
              <a:t>Covid-19 isteach ar na cruinnithe seo? Conas san?  </a:t>
            </a:r>
            <a:endParaRPr lang="en-I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An bhfuil áiteanna agaibhse atá riachtanach don phobal? Cé hiad na daoine a oibríonn iontu?</a:t>
            </a:r>
            <a:endParaRPr lang="en-GB" sz="1200" kern="1200" dirty="0">
              <a:solidFill>
                <a:schemeClr val="tx1"/>
              </a:solidFill>
              <a:effectLst/>
              <a:latin typeface="+mn-lt"/>
              <a:ea typeface="+mn-ea"/>
              <a:cs typeface="+mn-cs"/>
            </a:endParaRPr>
          </a:p>
          <a:p>
            <a:endParaRPr lang="en-US" dirty="0">
              <a:cs typeface="Calibri"/>
            </a:endParaRPr>
          </a:p>
        </p:txBody>
      </p:sp>
      <p:sp>
        <p:nvSpPr>
          <p:cNvPr id="4" name="Slide Number Placeholder 3"/>
          <p:cNvSpPr>
            <a:spLocks noGrp="1"/>
          </p:cNvSpPr>
          <p:nvPr>
            <p:ph type="sldNum" sz="quarter" idx="5"/>
          </p:nvPr>
        </p:nvSpPr>
        <p:spPr/>
        <p:txBody>
          <a:bodyPr/>
          <a:lstStyle/>
          <a:p>
            <a:fld id="{B14589E3-AD47-4F3D-8AF2-58DE8B29C835}" type="slidenum">
              <a:rPr lang="en-GB"/>
              <a:t>17</a:t>
            </a:fld>
            <a:endParaRPr lang="en-GB"/>
          </a:p>
        </p:txBody>
      </p:sp>
    </p:spTree>
    <p:extLst>
      <p:ext uri="{BB962C8B-B14F-4D97-AF65-F5344CB8AC3E}">
        <p14:creationId xmlns:p14="http://schemas.microsoft.com/office/powerpoint/2010/main" val="1283508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Seo é </a:t>
            </a:r>
            <a:r>
              <a:rPr lang="en-IE" sz="1200" kern="1200" dirty="0" err="1">
                <a:solidFill>
                  <a:schemeClr val="tx1"/>
                </a:solidFill>
                <a:effectLst/>
                <a:latin typeface="+mn-lt"/>
                <a:ea typeface="+mn-ea"/>
                <a:cs typeface="+mn-cs"/>
              </a:rPr>
              <a:t>Pawany</a:t>
            </a:r>
            <a:r>
              <a:rPr lang="en-IE" sz="1200" kern="1200" dirty="0">
                <a:solidFill>
                  <a:schemeClr val="tx1"/>
                </a:solidFill>
                <a:effectLst/>
                <a:latin typeface="+mn-lt"/>
                <a:ea typeface="+mn-ea"/>
                <a:cs typeface="+mn-cs"/>
              </a:rPr>
              <a:t>, </a:t>
            </a:r>
            <a:r>
              <a:rPr lang="en-IE" sz="1200" kern="1200">
                <a:solidFill>
                  <a:schemeClr val="tx1"/>
                </a:solidFill>
                <a:effectLst/>
                <a:latin typeface="+mn-lt"/>
                <a:ea typeface="+mn-ea"/>
                <a:cs typeface="+mn-cs"/>
              </a:rPr>
              <a:t>a dheirfiúr </a:t>
            </a:r>
            <a:r>
              <a:rPr lang="en-IE" sz="1200" kern="1200" dirty="0">
                <a:solidFill>
                  <a:schemeClr val="tx1"/>
                </a:solidFill>
                <a:effectLst/>
                <a:latin typeface="+mn-lt"/>
                <a:ea typeface="+mn-ea"/>
                <a:cs typeface="+mn-cs"/>
              </a:rPr>
              <a:t>níos sine </a:t>
            </a:r>
            <a:r>
              <a:rPr lang="en-IE" sz="1200" kern="1200" dirty="0" err="1">
                <a:solidFill>
                  <a:schemeClr val="tx1"/>
                </a:solidFill>
                <a:effectLst/>
                <a:latin typeface="+mn-lt"/>
                <a:ea typeface="+mn-ea"/>
                <a:cs typeface="+mn-cs"/>
              </a:rPr>
              <a:t>Yomjima</a:t>
            </a:r>
            <a:r>
              <a:rPr lang="en-IE" sz="1200" kern="1200" dirty="0">
                <a:solidFill>
                  <a:schemeClr val="tx1"/>
                </a:solidFill>
                <a:effectLst/>
                <a:latin typeface="+mn-lt"/>
                <a:ea typeface="+mn-ea"/>
                <a:cs typeface="+mn-cs"/>
              </a:rPr>
              <a:t> agus comharsa leo. Bhíodar ag feirmeoireacht. Tá siad ar an mbealach abhaile, iad ag comhrá go sásta lena chéile.</a:t>
            </a:r>
          </a:p>
        </p:txBody>
      </p:sp>
      <p:sp>
        <p:nvSpPr>
          <p:cNvPr id="4" name="Slide Number Placeholder 3"/>
          <p:cNvSpPr>
            <a:spLocks noGrp="1"/>
          </p:cNvSpPr>
          <p:nvPr>
            <p:ph type="sldNum" sz="quarter" idx="5"/>
          </p:nvPr>
        </p:nvSpPr>
        <p:spPr/>
        <p:txBody>
          <a:bodyPr/>
          <a:lstStyle/>
          <a:p>
            <a:fld id="{B14589E3-AD47-4F3D-8AF2-58DE8B29C835}" type="slidenum">
              <a:rPr lang="en-GB"/>
              <a:t>18</a:t>
            </a:fld>
            <a:endParaRPr lang="en-GB"/>
          </a:p>
        </p:txBody>
      </p:sp>
    </p:spTree>
    <p:extLst>
      <p:ext uri="{BB962C8B-B14F-4D97-AF65-F5344CB8AC3E}">
        <p14:creationId xmlns:p14="http://schemas.microsoft.com/office/powerpoint/2010/main" val="60565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dirty="0"/>
              <a:t>Seo í an tSúdáin Theas</a:t>
            </a:r>
            <a:r>
              <a:rPr lang="en-IE" baseline="0" dirty="0"/>
              <a:t>.</a:t>
            </a:r>
          </a:p>
          <a:p>
            <a:endParaRPr lang="en-IE" baseline="0" dirty="0"/>
          </a:p>
          <a:p>
            <a:r>
              <a:rPr lang="en-IE" baseline="0" dirty="0"/>
              <a:t>Tá an tSúdáin Theas suite san Afraic. Is í an tír is nuaí ar domhan í. D’éirigh léi a bheith neamhspleách sa bhliain 2011. </a:t>
            </a:r>
            <a:r>
              <a:rPr lang="en-IE" sz="1200" kern="1200" dirty="0">
                <a:solidFill>
                  <a:schemeClr val="tx1"/>
                </a:solidFill>
                <a:effectLst/>
                <a:latin typeface="+mn-lt"/>
                <a:ea typeface="+mn-ea"/>
                <a:cs typeface="+mn-cs"/>
              </a:rPr>
              <a:t>An féidir leat cúig fhíoras mar gheall ar an tSúdáin Theas a fháil  amach?</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2</a:t>
            </a:fld>
            <a:endParaRPr lang="en-GB"/>
          </a:p>
        </p:txBody>
      </p:sp>
    </p:spTree>
    <p:extLst>
      <p:ext uri="{BB962C8B-B14F-4D97-AF65-F5344CB8AC3E}">
        <p14:creationId xmlns:p14="http://schemas.microsoft.com/office/powerpoint/2010/main" val="282179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sz="1200" b="1" kern="1200" baseline="0" dirty="0">
                <a:solidFill>
                  <a:schemeClr val="tx1"/>
                </a:solidFill>
                <a:effectLst/>
                <a:latin typeface="+mn-lt"/>
                <a:ea typeface="+mn-ea"/>
                <a:cs typeface="+mn-cs"/>
              </a:rPr>
              <a:t>Fíorais Faoin tSúdáin Theas.</a:t>
            </a:r>
          </a:p>
          <a:p>
            <a:r>
              <a:rPr lang="en-IE" sz="1200" b="1" kern="1200" baseline="0" dirty="0">
                <a:solidFill>
                  <a:schemeClr val="tx1"/>
                </a:solidFill>
                <a:effectLst/>
                <a:latin typeface="+mn-lt"/>
                <a:ea typeface="+mn-ea"/>
                <a:cs typeface="+mn-cs"/>
              </a:rPr>
              <a:t>Fíoras 1: </a:t>
            </a:r>
            <a:r>
              <a:rPr lang="en-IE" sz="1200" b="0" kern="1200" baseline="0" dirty="0">
                <a:solidFill>
                  <a:schemeClr val="tx1"/>
                </a:solidFill>
                <a:effectLst/>
                <a:latin typeface="+mn-lt"/>
                <a:ea typeface="+mn-ea"/>
                <a:cs typeface="+mn-cs"/>
              </a:rPr>
              <a:t>Tá dath dubh, dearg, glas, agus gorm ar an mbratach, agus réalta bhuí.</a:t>
            </a:r>
          </a:p>
        </p:txBody>
      </p:sp>
      <p:sp>
        <p:nvSpPr>
          <p:cNvPr id="4" name="Slide Number Placeholder 3"/>
          <p:cNvSpPr>
            <a:spLocks noGrp="1"/>
          </p:cNvSpPr>
          <p:nvPr>
            <p:ph type="sldNum" sz="quarter" idx="10"/>
          </p:nvPr>
        </p:nvSpPr>
        <p:spPr/>
        <p:txBody>
          <a:bodyPr/>
          <a:lstStyle/>
          <a:p>
            <a:fld id="{B14589E3-AD47-4F3D-8AF2-58DE8B29C835}" type="slidenum">
              <a:rPr lang="en-GB" smtClean="0"/>
              <a:t>3</a:t>
            </a:fld>
            <a:endParaRPr lang="en-GB"/>
          </a:p>
        </p:txBody>
      </p:sp>
    </p:spTree>
    <p:extLst>
      <p:ext uri="{BB962C8B-B14F-4D97-AF65-F5344CB8AC3E}">
        <p14:creationId xmlns:p14="http://schemas.microsoft.com/office/powerpoint/2010/main" val="2618903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sz="1200" b="1" kern="1200" baseline="0" dirty="0">
                <a:solidFill>
                  <a:schemeClr val="tx1"/>
                </a:solidFill>
                <a:effectLst/>
                <a:latin typeface="+mn-lt"/>
                <a:ea typeface="+mn-ea"/>
                <a:cs typeface="+mn-cs"/>
              </a:rPr>
              <a:t>Fíorais Faoin tSúdáin Theas.</a:t>
            </a:r>
          </a:p>
          <a:p>
            <a:r>
              <a:rPr lang="en-IE" sz="1200" b="1" kern="1200" baseline="0" dirty="0">
                <a:solidFill>
                  <a:schemeClr val="tx1"/>
                </a:solidFill>
                <a:effectLst/>
                <a:latin typeface="+mn-lt"/>
                <a:ea typeface="+mn-ea"/>
                <a:cs typeface="+mn-cs"/>
              </a:rPr>
              <a:t>Fíoras 2: </a:t>
            </a:r>
            <a:r>
              <a:rPr lang="en-IE" sz="1200" b="0" kern="1200" baseline="0" dirty="0">
                <a:solidFill>
                  <a:schemeClr val="tx1"/>
                </a:solidFill>
                <a:effectLst/>
                <a:latin typeface="+mn-lt"/>
                <a:ea typeface="+mn-ea"/>
                <a:cs typeface="+mn-cs"/>
              </a:rPr>
              <a:t>Is í Juba príomhchathair na tíre.</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4</a:t>
            </a:fld>
            <a:endParaRPr lang="en-GB"/>
          </a:p>
        </p:txBody>
      </p:sp>
    </p:spTree>
    <p:extLst>
      <p:ext uri="{BB962C8B-B14F-4D97-AF65-F5344CB8AC3E}">
        <p14:creationId xmlns:p14="http://schemas.microsoft.com/office/powerpoint/2010/main" val="2815281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sz="1200" b="1" kern="1200" baseline="0" dirty="0">
                <a:solidFill>
                  <a:schemeClr val="tx1"/>
                </a:solidFill>
                <a:effectLst/>
                <a:latin typeface="+mn-lt"/>
                <a:ea typeface="+mn-ea"/>
                <a:cs typeface="+mn-cs"/>
              </a:rPr>
              <a:t>Fíorais Faoin tSúdáin Theas.</a:t>
            </a:r>
          </a:p>
          <a:p>
            <a:r>
              <a:rPr lang="en-IE" sz="1200" b="1" kern="1200" baseline="0" dirty="0">
                <a:solidFill>
                  <a:schemeClr val="tx1"/>
                </a:solidFill>
                <a:effectLst/>
                <a:latin typeface="+mn-lt"/>
                <a:ea typeface="+mn-ea"/>
                <a:cs typeface="+mn-cs"/>
              </a:rPr>
              <a:t>Fíoras 3: </a:t>
            </a:r>
            <a:r>
              <a:rPr lang="en-IE" sz="1200" b="0" kern="1200" baseline="0" dirty="0">
                <a:solidFill>
                  <a:schemeClr val="tx1"/>
                </a:solidFill>
                <a:effectLst/>
                <a:latin typeface="+mn-lt"/>
                <a:ea typeface="+mn-ea"/>
                <a:cs typeface="+mn-cs"/>
              </a:rPr>
              <a:t>Tá móréileamh ar an bpeil sa tSúdáin Theas. Tacaíonn go leor de phobal na tíre le foireann ón </a:t>
            </a:r>
            <a:r>
              <a:rPr lang="en-IE" sz="1200" b="0" kern="1200" baseline="0" dirty="0" err="1">
                <a:solidFill>
                  <a:schemeClr val="tx1"/>
                </a:solidFill>
                <a:effectLst/>
                <a:latin typeface="+mn-lt"/>
                <a:ea typeface="+mn-ea"/>
                <a:cs typeface="+mn-cs"/>
              </a:rPr>
              <a:t>bpríomhshraith</a:t>
            </a:r>
            <a:r>
              <a:rPr lang="en-IE" sz="1200" b="0" kern="1200" baseline="0" dirty="0">
                <a:solidFill>
                  <a:schemeClr val="tx1"/>
                </a:solidFill>
                <a:effectLst/>
                <a:latin typeface="+mn-lt"/>
                <a:ea typeface="+mn-ea"/>
                <a:cs typeface="+mn-cs"/>
              </a:rPr>
              <a:t> peile agus caitear geansaithe na bhfoirne Sasanacha agus Spáinneacha go forleathan. Tugtar ‘Na Réaltaí Lonracha’ ar fhoireann pheile na tíre.</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5</a:t>
            </a:fld>
            <a:endParaRPr lang="en-GB"/>
          </a:p>
        </p:txBody>
      </p:sp>
    </p:spTree>
    <p:extLst>
      <p:ext uri="{BB962C8B-B14F-4D97-AF65-F5344CB8AC3E}">
        <p14:creationId xmlns:p14="http://schemas.microsoft.com/office/powerpoint/2010/main" val="3075729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sz="1200" b="1" kern="1200" baseline="0" dirty="0">
                <a:solidFill>
                  <a:schemeClr val="tx1"/>
                </a:solidFill>
                <a:effectLst/>
                <a:latin typeface="+mn-lt"/>
                <a:ea typeface="+mn-ea"/>
                <a:cs typeface="+mn-cs"/>
              </a:rPr>
              <a:t>Fíorais Faoin tSúdáin Theas.</a:t>
            </a:r>
          </a:p>
          <a:p>
            <a:r>
              <a:rPr lang="en-IE" sz="1200" b="1" kern="1200" baseline="0" dirty="0">
                <a:solidFill>
                  <a:schemeClr val="tx1"/>
                </a:solidFill>
                <a:effectLst/>
                <a:latin typeface="+mn-lt"/>
                <a:ea typeface="+mn-ea"/>
                <a:cs typeface="+mn-cs"/>
              </a:rPr>
              <a:t>Fíoras 4: </a:t>
            </a:r>
            <a:r>
              <a:rPr lang="en-IE" sz="1200" b="0" kern="1200" baseline="0" dirty="0">
                <a:solidFill>
                  <a:schemeClr val="tx1"/>
                </a:solidFill>
                <a:effectLst/>
                <a:latin typeface="+mn-lt"/>
                <a:ea typeface="+mn-ea"/>
                <a:cs typeface="+mn-cs"/>
              </a:rPr>
              <a:t>Is í an tSúdáin Theas ceann de na tíortha is mó ar domhan ó thaobh éagsúlacht na dteangacha a labhraítear inti. Is é an Béarla an teanga oifigiúil, ach labhraítear breis agus caoga teanga éagsúil sa tír.</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6</a:t>
            </a:fld>
            <a:endParaRPr lang="en-GB"/>
          </a:p>
        </p:txBody>
      </p:sp>
    </p:spTree>
    <p:extLst>
      <p:ext uri="{BB962C8B-B14F-4D97-AF65-F5344CB8AC3E}">
        <p14:creationId xmlns:p14="http://schemas.microsoft.com/office/powerpoint/2010/main" val="4030632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sz="1200" b="1" kern="1200" baseline="0" dirty="0">
                <a:solidFill>
                  <a:schemeClr val="tx1"/>
                </a:solidFill>
                <a:effectLst/>
                <a:latin typeface="+mn-lt"/>
                <a:ea typeface="+mn-ea"/>
                <a:cs typeface="+mn-cs"/>
              </a:rPr>
              <a:t>Fíorais Faoin tSúdáin Theas.</a:t>
            </a:r>
          </a:p>
          <a:p>
            <a:r>
              <a:rPr lang="en-IE" sz="1200" b="1" kern="1200" baseline="0" dirty="0">
                <a:solidFill>
                  <a:schemeClr val="tx1"/>
                </a:solidFill>
                <a:effectLst/>
                <a:latin typeface="+mn-lt"/>
                <a:ea typeface="+mn-ea"/>
                <a:cs typeface="+mn-cs"/>
              </a:rPr>
              <a:t>Fíoras 5: </a:t>
            </a:r>
            <a:r>
              <a:rPr lang="en-IE" sz="1200" b="0" kern="1200" baseline="0" dirty="0">
                <a:solidFill>
                  <a:schemeClr val="tx1"/>
                </a:solidFill>
                <a:effectLst/>
                <a:latin typeface="+mn-lt"/>
                <a:ea typeface="+mn-ea"/>
                <a:cs typeface="+mn-cs"/>
              </a:rPr>
              <a:t>Tá aeráid thrópaiceach sa tír, agus bíonn séasúr tirim agus séasúr fliuch ann.</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7</a:t>
            </a:fld>
            <a:endParaRPr lang="en-GB"/>
          </a:p>
        </p:txBody>
      </p:sp>
    </p:spTree>
    <p:extLst>
      <p:ext uri="{BB962C8B-B14F-4D97-AF65-F5344CB8AC3E}">
        <p14:creationId xmlns:p14="http://schemas.microsoft.com/office/powerpoint/2010/main" val="404978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Seo iad </a:t>
            </a:r>
            <a:r>
              <a:rPr lang="en-IE" sz="1200" kern="1200" noProof="0" dirty="0" err="1">
                <a:solidFill>
                  <a:schemeClr val="tx1"/>
                </a:solidFill>
                <a:effectLst/>
                <a:latin typeface="+mn-lt"/>
                <a:ea typeface="+mn-ea"/>
                <a:cs typeface="+mn-cs"/>
              </a:rPr>
              <a:t>Awut</a:t>
            </a:r>
            <a:r>
              <a:rPr lang="en-IE" sz="1200" kern="1200" noProof="0" dirty="0">
                <a:solidFill>
                  <a:schemeClr val="tx1"/>
                </a:solidFill>
                <a:effectLst/>
                <a:latin typeface="+mn-lt"/>
                <a:ea typeface="+mn-ea"/>
                <a:cs typeface="+mn-cs"/>
              </a:rPr>
              <a:t> agus Ajak. Foghlaimímis mar gheall orthu! Tá </a:t>
            </a:r>
            <a:r>
              <a:rPr lang="en-IE" sz="1200" b="1" kern="1200" noProof="0" dirty="0" err="1">
                <a:solidFill>
                  <a:schemeClr val="tx1"/>
                </a:solidFill>
                <a:effectLst/>
                <a:latin typeface="+mn-lt"/>
                <a:ea typeface="+mn-ea"/>
                <a:cs typeface="+mn-cs"/>
              </a:rPr>
              <a:t>Awut</a:t>
            </a:r>
            <a:r>
              <a:rPr lang="en-IE" sz="1200" kern="1200" noProof="0" dirty="0">
                <a:solidFill>
                  <a:schemeClr val="tx1"/>
                </a:solidFill>
                <a:effectLst/>
                <a:latin typeface="+mn-lt"/>
                <a:ea typeface="+mn-ea"/>
                <a:cs typeface="+mn-cs"/>
              </a:rPr>
              <a:t> ar clé lena gariníon, Nyajima, dhá bhliain d’aois. Tá </a:t>
            </a:r>
            <a:r>
              <a:rPr lang="en-IE" sz="1200" b="1" kern="1200" noProof="0" dirty="0" err="1">
                <a:solidFill>
                  <a:schemeClr val="tx1"/>
                </a:solidFill>
                <a:effectLst/>
                <a:latin typeface="+mn-lt"/>
                <a:ea typeface="+mn-ea"/>
                <a:cs typeface="+mn-cs"/>
              </a:rPr>
              <a:t>Ajak</a:t>
            </a:r>
            <a:r>
              <a:rPr lang="en-IE" sz="1200" b="0" kern="1200" noProof="0" dirty="0">
                <a:solidFill>
                  <a:schemeClr val="tx1"/>
                </a:solidFill>
                <a:effectLst/>
                <a:latin typeface="+mn-lt"/>
                <a:ea typeface="+mn-ea"/>
                <a:cs typeface="+mn-cs"/>
              </a:rPr>
              <a:t> ar dheis leis an bpáiste is óige</a:t>
            </a:r>
            <a:r>
              <a:rPr lang="en-IE" sz="1200" kern="1200" noProof="0" dirty="0">
                <a:solidFill>
                  <a:schemeClr val="tx1"/>
                </a:solidFill>
                <a:effectLst/>
                <a:latin typeface="+mn-lt"/>
                <a:ea typeface="+mn-ea"/>
                <a:cs typeface="+mn-cs"/>
              </a:rPr>
              <a:t>, buachaill darbh ainm Ngor.</a:t>
            </a:r>
            <a:r>
              <a:rPr lang="en-IE" sz="1200" kern="1200" baseline="0" noProof="0" dirty="0">
                <a:solidFill>
                  <a:schemeClr val="tx1"/>
                </a:solidFill>
                <a:effectLst/>
                <a:latin typeface="+mn-lt"/>
                <a:ea typeface="+mn-ea"/>
                <a:cs typeface="+mn-cs"/>
              </a:rPr>
              <a:t> Tá seisean ocht mbliana d’aois.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dirty="0">
              <a:cs typeface="Calibri"/>
            </a:endParaRPr>
          </a:p>
          <a:p>
            <a:r>
              <a:rPr lang="en-IE" sz="1200" b="1" kern="1200" noProof="0" dirty="0">
                <a:solidFill>
                  <a:schemeClr val="tx1"/>
                </a:solidFill>
                <a:effectLst/>
                <a:latin typeface="+mn-lt"/>
                <a:ea typeface="+mn-ea"/>
                <a:cs typeface="+mn-cs"/>
              </a:rPr>
              <a:t>N.B.:</a:t>
            </a:r>
            <a:r>
              <a:rPr lang="en-IE" sz="1200" b="1" kern="1200" baseline="0" noProof="0" dirty="0">
                <a:solidFill>
                  <a:schemeClr val="tx1"/>
                </a:solidFill>
                <a:effectLst/>
                <a:latin typeface="+mn-lt"/>
                <a:ea typeface="+mn-ea"/>
                <a:cs typeface="+mn-cs"/>
              </a:rPr>
              <a:t> </a:t>
            </a:r>
            <a:r>
              <a:rPr lang="en-IE" sz="1200" b="1" kern="1200" noProof="0" dirty="0">
                <a:solidFill>
                  <a:schemeClr val="tx1"/>
                </a:solidFill>
                <a:effectLst/>
                <a:latin typeface="+mn-lt"/>
                <a:ea typeface="+mn-ea"/>
                <a:cs typeface="+mn-cs"/>
              </a:rPr>
              <a:t>Tabhair faoi deara nach bhfuil anseo ach radharc amháin ón tSúdáin Theas. </a:t>
            </a:r>
            <a:r>
              <a:rPr lang="en-IE" sz="1200" b="0" kern="1200" noProof="0" dirty="0">
                <a:solidFill>
                  <a:schemeClr val="tx1"/>
                </a:solidFill>
                <a:effectLst/>
                <a:latin typeface="+mn-lt"/>
                <a:ea typeface="+mn-ea"/>
                <a:cs typeface="+mn-cs"/>
              </a:rPr>
              <a:t>Déan gach iarracht gan </a:t>
            </a:r>
            <a:r>
              <a:rPr lang="en-IE" sz="1200" kern="1200" noProof="0" dirty="0">
                <a:solidFill>
                  <a:schemeClr val="tx1"/>
                </a:solidFill>
                <a:effectLst/>
                <a:latin typeface="+mn-lt"/>
                <a:ea typeface="+mn-ea"/>
                <a:cs typeface="+mn-cs"/>
              </a:rPr>
              <a:t>steiréitíopaí diúltacha a threisiú i rith an cheachta seo. Fulaingíonn na teaghlaigh anseo ón mbochtaineacht agus ón gcoinbhleacht, ach ní amhlaidh do gach duine sa tSúdáin Theas.</a:t>
            </a:r>
            <a:endParaRPr lang="en-IE" noProof="0" dirty="0">
              <a:cs typeface="Calibri"/>
            </a:endParaRPr>
          </a:p>
        </p:txBody>
      </p:sp>
      <p:sp>
        <p:nvSpPr>
          <p:cNvPr id="4" name="Slide Number Placeholder 3"/>
          <p:cNvSpPr>
            <a:spLocks noGrp="1"/>
          </p:cNvSpPr>
          <p:nvPr>
            <p:ph type="sldNum" sz="quarter" idx="5"/>
          </p:nvPr>
        </p:nvSpPr>
        <p:spPr/>
        <p:txBody>
          <a:bodyPr/>
          <a:lstStyle/>
          <a:p>
            <a:fld id="{B14589E3-AD47-4F3D-8AF2-58DE8B29C835}" type="slidenum">
              <a:rPr lang="en-GB"/>
              <a:t>8</a:t>
            </a:fld>
            <a:endParaRPr lang="en-GB"/>
          </a:p>
        </p:txBody>
      </p:sp>
    </p:spTree>
    <p:extLst>
      <p:ext uri="{BB962C8B-B14F-4D97-AF65-F5344CB8AC3E}">
        <p14:creationId xmlns:p14="http://schemas.microsoft.com/office/powerpoint/2010/main" val="1531658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Sa </a:t>
            </a:r>
            <a:r>
              <a:rPr lang="en-GB" sz="1200" b="0" i="0" u="none" strike="noStrike" kern="1200" dirty="0" err="1">
                <a:solidFill>
                  <a:schemeClr val="tx1"/>
                </a:solidFill>
                <a:effectLst/>
                <a:latin typeface="+mn-lt"/>
                <a:ea typeface="+mn-ea"/>
                <a:cs typeface="+mn-cs"/>
              </a:rPr>
              <a:t>phictiúr</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seo</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tá</a:t>
            </a:r>
            <a:r>
              <a:rPr lang="en-GB" sz="1200" b="0" i="0" u="none" strike="noStrike" kern="1200" dirty="0">
                <a:solidFill>
                  <a:schemeClr val="tx1"/>
                </a:solidFill>
                <a:effectLst/>
                <a:latin typeface="+mn-lt"/>
                <a:ea typeface="+mn-ea"/>
                <a:cs typeface="+mn-cs"/>
              </a:rPr>
              <a:t> </a:t>
            </a:r>
            <a:r>
              <a:rPr lang="en-GB" sz="1200" b="1" i="0" u="none" strike="noStrike" kern="1200" dirty="0" err="1">
                <a:solidFill>
                  <a:schemeClr val="tx1"/>
                </a:solidFill>
                <a:effectLst/>
                <a:latin typeface="+mn-lt"/>
                <a:ea typeface="+mn-ea"/>
                <a:cs typeface="+mn-cs"/>
              </a:rPr>
              <a:t>Awut</a:t>
            </a:r>
            <a:r>
              <a:rPr lang="en-GB" sz="1200" b="0" i="0" u="none" strike="noStrike" kern="1200" dirty="0">
                <a:solidFill>
                  <a:schemeClr val="tx1"/>
                </a:solidFill>
                <a:effectLst/>
                <a:latin typeface="+mn-lt"/>
                <a:ea typeface="+mn-ea"/>
                <a:cs typeface="+mn-cs"/>
              </a:rPr>
              <a:t> (48) </a:t>
            </a:r>
            <a:r>
              <a:rPr lang="en-GB" sz="1200" b="0" i="0" u="none" strike="noStrike" kern="1200" dirty="0" err="1">
                <a:solidFill>
                  <a:schemeClr val="tx1"/>
                </a:solidFill>
                <a:effectLst/>
                <a:latin typeface="+mn-lt"/>
                <a:ea typeface="+mn-ea"/>
                <a:cs typeface="+mn-cs"/>
              </a:rPr>
              <a:t>lena</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gariníon</a:t>
            </a:r>
            <a:r>
              <a:rPr lang="en-GB" sz="1200" b="0" i="0" u="none" strike="noStrike" kern="1200" dirty="0">
                <a:solidFill>
                  <a:schemeClr val="tx1"/>
                </a:solidFill>
                <a:effectLst/>
                <a:latin typeface="+mn-lt"/>
                <a:ea typeface="+mn-ea"/>
                <a:cs typeface="+mn-cs"/>
              </a:rPr>
              <a:t> </a:t>
            </a:r>
            <a:r>
              <a:rPr lang="en-GB" sz="1200" b="1" i="0" u="none" strike="noStrike" kern="1200" dirty="0" err="1">
                <a:solidFill>
                  <a:schemeClr val="tx1"/>
                </a:solidFill>
                <a:effectLst/>
                <a:latin typeface="+mn-lt"/>
                <a:ea typeface="+mn-ea"/>
                <a:cs typeface="+mn-cs"/>
              </a:rPr>
              <a:t>Nyajima</a:t>
            </a:r>
            <a:r>
              <a:rPr lang="en-GB" sz="1200" b="0" i="0" u="none" strike="noStrike" kern="1200" dirty="0">
                <a:solidFill>
                  <a:schemeClr val="tx1"/>
                </a:solidFill>
                <a:effectLst/>
                <a:latin typeface="+mn-lt"/>
                <a:ea typeface="+mn-ea"/>
                <a:cs typeface="+mn-cs"/>
              </a:rPr>
              <a:t>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4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400" b="0" kern="1200" noProof="0" dirty="0">
                <a:solidFill>
                  <a:schemeClr val="tx1"/>
                </a:solidFill>
                <a:effectLst/>
                <a:latin typeface="+mn-lt"/>
                <a:ea typeface="+mn-ea"/>
                <a:cs typeface="+mn-cs"/>
              </a:rPr>
              <a:t>Bhíodh </a:t>
            </a:r>
            <a:r>
              <a:rPr lang="en-IE" sz="1400" b="1" kern="1200" noProof="0" dirty="0" err="1">
                <a:solidFill>
                  <a:schemeClr val="tx1"/>
                </a:solidFill>
                <a:effectLst/>
                <a:latin typeface="+mn-lt"/>
                <a:ea typeface="+mn-ea"/>
                <a:cs typeface="+mn-cs"/>
              </a:rPr>
              <a:t>Awut</a:t>
            </a:r>
            <a:r>
              <a:rPr lang="en-IE" sz="1400" kern="1200" noProof="0" dirty="0">
                <a:solidFill>
                  <a:schemeClr val="tx1"/>
                </a:solidFill>
                <a:effectLst/>
                <a:latin typeface="+mn-lt"/>
                <a:ea typeface="+mn-ea"/>
                <a:cs typeface="+mn-cs"/>
              </a:rPr>
              <a:t> ina cónaí i sráidbhaile darbh ainm </a:t>
            </a:r>
            <a:r>
              <a:rPr lang="en-IE" sz="1400" b="0" i="0" kern="1200" noProof="0" dirty="0" err="1">
                <a:solidFill>
                  <a:schemeClr val="tx1"/>
                </a:solidFill>
                <a:effectLst/>
                <a:latin typeface="+mn-lt"/>
                <a:ea typeface="+mn-ea"/>
                <a:cs typeface="+mn-cs"/>
              </a:rPr>
              <a:t>Panyijar</a:t>
            </a:r>
            <a:r>
              <a:rPr lang="en-IE" sz="1400" b="0" i="0" kern="1200" noProof="0" dirty="0">
                <a:solidFill>
                  <a:schemeClr val="tx1"/>
                </a:solidFill>
                <a:effectLst/>
                <a:latin typeface="+mn-lt"/>
                <a:ea typeface="+mn-ea"/>
                <a:cs typeface="+mn-cs"/>
              </a:rPr>
              <a:t> i Stát an Aontais</a:t>
            </a:r>
            <a:r>
              <a:rPr lang="en-IE" sz="1400" b="0" i="0" kern="1200" baseline="0" noProof="0" dirty="0">
                <a:solidFill>
                  <a:schemeClr val="tx1"/>
                </a:solidFill>
                <a:effectLst/>
                <a:latin typeface="+mn-lt"/>
                <a:ea typeface="+mn-ea"/>
                <a:cs typeface="+mn-cs"/>
              </a:rPr>
              <a:t> na Súdáine Theas. Ní áit shábháilte a bhí ansin aici, de bharr na coinbhleachta leanúnaí a bhí ar siúl. Bhí uirthi féin agus ar an gclann an áit a fhágáil agus áit shábháilte a lorg. </a:t>
            </a:r>
            <a:r>
              <a:rPr lang="en-IE" sz="1400" kern="1200" noProof="0" dirty="0">
                <a:solidFill>
                  <a:schemeClr val="tx1"/>
                </a:solidFill>
                <a:effectLst/>
                <a:latin typeface="+mn-lt"/>
                <a:ea typeface="+mn-ea"/>
                <a:cs typeface="+mn-cs"/>
              </a:rPr>
              <a:t>Shiúladar ar feadh sé uair a chloig déag go dtí gur thángadar chomh fada le</a:t>
            </a:r>
            <a:r>
              <a:rPr lang="en-IE" sz="1400" kern="1200" baseline="0" noProof="0" dirty="0">
                <a:solidFill>
                  <a:schemeClr val="tx1"/>
                </a:solidFill>
                <a:effectLst/>
                <a:latin typeface="+mn-lt"/>
                <a:ea typeface="+mn-ea"/>
                <a:cs typeface="+mn-cs"/>
              </a:rPr>
              <a:t> Malek i Stát na Lochanna. Nuair a shroicheadar </a:t>
            </a:r>
            <a:r>
              <a:rPr lang="en-IE" sz="1400" kern="1200" noProof="0" dirty="0">
                <a:solidFill>
                  <a:schemeClr val="tx1"/>
                </a:solidFill>
                <a:effectLst/>
                <a:latin typeface="+mn-lt"/>
                <a:ea typeface="+mn-ea"/>
                <a:cs typeface="+mn-cs"/>
              </a:rPr>
              <a:t>Malek, ní raibh áit chónaithe ná bia acu.</a:t>
            </a:r>
            <a:r>
              <a:rPr lang="en-IE" sz="1400" kern="1200" baseline="0" noProof="0" dirty="0">
                <a:solidFill>
                  <a:schemeClr val="tx1"/>
                </a:solidFill>
                <a:effectLst/>
                <a:latin typeface="+mn-lt"/>
                <a:ea typeface="+mn-ea"/>
                <a:cs typeface="+mn-cs"/>
              </a:rPr>
              <a:t> </a:t>
            </a:r>
            <a:r>
              <a:rPr lang="en-IE" sz="1400" kern="1200" noProof="0" dirty="0">
                <a:solidFill>
                  <a:schemeClr val="tx1"/>
                </a:solidFill>
                <a:effectLst/>
                <a:latin typeface="+mn-lt"/>
                <a:ea typeface="+mn-ea"/>
                <a:cs typeface="+mn-cs"/>
              </a:rPr>
              <a:t>Bhí muintir Malek caoin cineálta leis an teaghlach agus chabhraigh siad leo saol úr a chruthú dóibh féin i measc an phobail. Bhronnadar uirlisí agus síolta ar </a:t>
            </a:r>
            <a:r>
              <a:rPr lang="en-IE" sz="1400" kern="1200" noProof="0" dirty="0" err="1">
                <a:solidFill>
                  <a:schemeClr val="tx1"/>
                </a:solidFill>
                <a:effectLst/>
                <a:latin typeface="+mn-lt"/>
                <a:ea typeface="+mn-ea"/>
                <a:cs typeface="+mn-cs"/>
              </a:rPr>
              <a:t>Awut</a:t>
            </a:r>
            <a:r>
              <a:rPr lang="en-IE" sz="1400" kern="1200" noProof="0" dirty="0">
                <a:solidFill>
                  <a:schemeClr val="tx1"/>
                </a:solidFill>
                <a:effectLst/>
                <a:latin typeface="+mn-lt"/>
                <a:ea typeface="+mn-ea"/>
                <a:cs typeface="+mn-cs"/>
              </a:rPr>
              <a:t> ionas go bhféadfadh sí bia a sholáthar dá clann. Bíonn go leor bia aici anois le hiad a chothú, agus bíonn breis aici le díol ionas gur féidir léi riachtanais an tí a cheannach agus íoc as scolaíocht na </a:t>
            </a:r>
            <a:r>
              <a:rPr lang="en-IE" sz="1400" kern="1200" noProof="0" dirty="0" err="1">
                <a:solidFill>
                  <a:schemeClr val="tx1"/>
                </a:solidFill>
                <a:effectLst/>
                <a:latin typeface="+mn-lt"/>
                <a:ea typeface="+mn-ea"/>
                <a:cs typeface="+mn-cs"/>
              </a:rPr>
              <a:t>ngarpháistí</a:t>
            </a:r>
            <a:r>
              <a:rPr lang="en-IE" sz="1400" kern="1200" noProof="0" dirty="0">
                <a:solidFill>
                  <a:schemeClr val="tx1"/>
                </a:solidFill>
                <a:effectLst/>
                <a:latin typeface="+mn-lt"/>
                <a:ea typeface="+mn-ea"/>
                <a:cs typeface="+mn-cs"/>
              </a:rPr>
              <a:t>.</a:t>
            </a:r>
            <a:endParaRPr lang="en-IE" noProof="0" dirty="0">
              <a:cs typeface="Calibri"/>
            </a:endParaRPr>
          </a:p>
        </p:txBody>
      </p:sp>
      <p:sp>
        <p:nvSpPr>
          <p:cNvPr id="4" name="Slide Number Placeholder 3"/>
          <p:cNvSpPr>
            <a:spLocks noGrp="1"/>
          </p:cNvSpPr>
          <p:nvPr>
            <p:ph type="sldNum" sz="quarter" idx="5"/>
          </p:nvPr>
        </p:nvSpPr>
        <p:spPr/>
        <p:txBody>
          <a:bodyPr/>
          <a:lstStyle/>
          <a:p>
            <a:fld id="{B14589E3-AD47-4F3D-8AF2-58DE8B29C835}" type="slidenum">
              <a:rPr lang="en-GB"/>
              <a:t>9</a:t>
            </a:fld>
            <a:endParaRPr lang="en-GB"/>
          </a:p>
        </p:txBody>
      </p:sp>
    </p:spTree>
    <p:extLst>
      <p:ext uri="{BB962C8B-B14F-4D97-AF65-F5344CB8AC3E}">
        <p14:creationId xmlns:p14="http://schemas.microsoft.com/office/powerpoint/2010/main" val="942064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4355" y="1122363"/>
            <a:ext cx="9026129" cy="2387600"/>
          </a:xfrm>
        </p:spPr>
        <p:txBody>
          <a:bodyPr anchor="b"/>
          <a:lstStyle>
            <a:lvl1pPr algn="ctr">
              <a:defRPr sz="5923"/>
            </a:lvl1pPr>
          </a:lstStyle>
          <a:p>
            <a:r>
              <a:rPr lang="en-GB"/>
              <a:t>Click to edit Master title style</a:t>
            </a:r>
            <a:endParaRPr lang="en-US" dirty="0"/>
          </a:p>
        </p:txBody>
      </p:sp>
      <p:sp>
        <p:nvSpPr>
          <p:cNvPr id="3" name="Subtitle 2"/>
          <p:cNvSpPr>
            <a:spLocks noGrp="1"/>
          </p:cNvSpPr>
          <p:nvPr>
            <p:ph type="subTitle" idx="1"/>
          </p:nvPr>
        </p:nvSpPr>
        <p:spPr>
          <a:xfrm>
            <a:off x="1504355" y="3602038"/>
            <a:ext cx="9026129" cy="1655762"/>
          </a:xfrm>
        </p:spPr>
        <p:txBody>
          <a:bodyPr/>
          <a:lstStyle>
            <a:lvl1pPr marL="0" indent="0" algn="ctr">
              <a:buNone/>
              <a:defRPr sz="2369"/>
            </a:lvl1pPr>
            <a:lvl2pPr marL="451302" indent="0" algn="ctr">
              <a:buNone/>
              <a:defRPr sz="1974"/>
            </a:lvl2pPr>
            <a:lvl3pPr marL="902604" indent="0" algn="ctr">
              <a:buNone/>
              <a:defRPr sz="1777"/>
            </a:lvl3pPr>
            <a:lvl4pPr marL="1353906" indent="0" algn="ctr">
              <a:buNone/>
              <a:defRPr sz="1579"/>
            </a:lvl4pPr>
            <a:lvl5pPr marL="1805208" indent="0" algn="ctr">
              <a:buNone/>
              <a:defRPr sz="1579"/>
            </a:lvl5pPr>
            <a:lvl6pPr marL="2256511" indent="0" algn="ctr">
              <a:buNone/>
              <a:defRPr sz="1579"/>
            </a:lvl6pPr>
            <a:lvl7pPr marL="2707813" indent="0" algn="ctr">
              <a:buNone/>
              <a:defRPr sz="1579"/>
            </a:lvl7pPr>
            <a:lvl8pPr marL="3159115" indent="0" algn="ctr">
              <a:buNone/>
              <a:defRPr sz="1579"/>
            </a:lvl8pPr>
            <a:lvl9pPr marL="3610417" indent="0" algn="ctr">
              <a:buNone/>
              <a:defRPr sz="1579"/>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725205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458009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2431" y="365125"/>
            <a:ext cx="2595012"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27395" y="365125"/>
            <a:ext cx="76346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073632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422543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1127" y="1709739"/>
            <a:ext cx="10380048" cy="2852737"/>
          </a:xfrm>
        </p:spPr>
        <p:txBody>
          <a:bodyPr anchor="b"/>
          <a:lstStyle>
            <a:lvl1pPr>
              <a:defRPr sz="5923"/>
            </a:lvl1pPr>
          </a:lstStyle>
          <a:p>
            <a:r>
              <a:rPr lang="en-GB"/>
              <a:t>Click to edit Master title style</a:t>
            </a:r>
            <a:endParaRPr lang="en-US" dirty="0"/>
          </a:p>
        </p:txBody>
      </p:sp>
      <p:sp>
        <p:nvSpPr>
          <p:cNvPr id="3" name="Text Placeholder 2"/>
          <p:cNvSpPr>
            <a:spLocks noGrp="1"/>
          </p:cNvSpPr>
          <p:nvPr>
            <p:ph type="body" idx="1"/>
          </p:nvPr>
        </p:nvSpPr>
        <p:spPr>
          <a:xfrm>
            <a:off x="821127" y="4589464"/>
            <a:ext cx="10380048" cy="1500187"/>
          </a:xfrm>
        </p:spPr>
        <p:txBody>
          <a:bodyPr/>
          <a:lstStyle>
            <a:lvl1pPr marL="0" indent="0">
              <a:buNone/>
              <a:defRPr sz="2369">
                <a:solidFill>
                  <a:schemeClr val="tx1">
                    <a:tint val="75000"/>
                  </a:schemeClr>
                </a:solidFill>
              </a:defRPr>
            </a:lvl1pPr>
            <a:lvl2pPr marL="451302" indent="0">
              <a:buNone/>
              <a:defRPr sz="1974">
                <a:solidFill>
                  <a:schemeClr val="tx1">
                    <a:tint val="75000"/>
                  </a:schemeClr>
                </a:solidFill>
              </a:defRPr>
            </a:lvl2pPr>
            <a:lvl3pPr marL="902604" indent="0">
              <a:buNone/>
              <a:defRPr sz="1777">
                <a:solidFill>
                  <a:schemeClr val="tx1">
                    <a:tint val="75000"/>
                  </a:schemeClr>
                </a:solidFill>
              </a:defRPr>
            </a:lvl3pPr>
            <a:lvl4pPr marL="1353906" indent="0">
              <a:buNone/>
              <a:defRPr sz="1579">
                <a:solidFill>
                  <a:schemeClr val="tx1">
                    <a:tint val="75000"/>
                  </a:schemeClr>
                </a:solidFill>
              </a:defRPr>
            </a:lvl4pPr>
            <a:lvl5pPr marL="1805208" indent="0">
              <a:buNone/>
              <a:defRPr sz="1579">
                <a:solidFill>
                  <a:schemeClr val="tx1">
                    <a:tint val="75000"/>
                  </a:schemeClr>
                </a:solidFill>
              </a:defRPr>
            </a:lvl5pPr>
            <a:lvl6pPr marL="2256511" indent="0">
              <a:buNone/>
              <a:defRPr sz="1579">
                <a:solidFill>
                  <a:schemeClr val="tx1">
                    <a:tint val="75000"/>
                  </a:schemeClr>
                </a:solidFill>
              </a:defRPr>
            </a:lvl6pPr>
            <a:lvl7pPr marL="2707813" indent="0">
              <a:buNone/>
              <a:defRPr sz="1579">
                <a:solidFill>
                  <a:schemeClr val="tx1">
                    <a:tint val="75000"/>
                  </a:schemeClr>
                </a:solidFill>
              </a:defRPr>
            </a:lvl7pPr>
            <a:lvl8pPr marL="3159115" indent="0">
              <a:buNone/>
              <a:defRPr sz="1579">
                <a:solidFill>
                  <a:schemeClr val="tx1">
                    <a:tint val="75000"/>
                  </a:schemeClr>
                </a:solidFill>
              </a:defRPr>
            </a:lvl8pPr>
            <a:lvl9pPr marL="3610417" indent="0">
              <a:buNone/>
              <a:defRPr sz="1579">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717591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27395" y="1825625"/>
            <a:ext cx="5114806"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092637" y="1825625"/>
            <a:ext cx="5114806"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380912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8963" y="365126"/>
            <a:ext cx="10380048"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28963" y="1681163"/>
            <a:ext cx="5091300" cy="823912"/>
          </a:xfrm>
        </p:spPr>
        <p:txBody>
          <a:bodyPr anchor="b"/>
          <a:lstStyle>
            <a:lvl1pPr marL="0" indent="0">
              <a:buNone/>
              <a:defRPr sz="2369" b="1"/>
            </a:lvl1pPr>
            <a:lvl2pPr marL="451302" indent="0">
              <a:buNone/>
              <a:defRPr sz="1974" b="1"/>
            </a:lvl2pPr>
            <a:lvl3pPr marL="902604" indent="0">
              <a:buNone/>
              <a:defRPr sz="1777" b="1"/>
            </a:lvl3pPr>
            <a:lvl4pPr marL="1353906" indent="0">
              <a:buNone/>
              <a:defRPr sz="1579" b="1"/>
            </a:lvl4pPr>
            <a:lvl5pPr marL="1805208" indent="0">
              <a:buNone/>
              <a:defRPr sz="1579" b="1"/>
            </a:lvl5pPr>
            <a:lvl6pPr marL="2256511" indent="0">
              <a:buNone/>
              <a:defRPr sz="1579" b="1"/>
            </a:lvl6pPr>
            <a:lvl7pPr marL="2707813" indent="0">
              <a:buNone/>
              <a:defRPr sz="1579" b="1"/>
            </a:lvl7pPr>
            <a:lvl8pPr marL="3159115" indent="0">
              <a:buNone/>
              <a:defRPr sz="1579" b="1"/>
            </a:lvl8pPr>
            <a:lvl9pPr marL="3610417" indent="0">
              <a:buNone/>
              <a:defRPr sz="1579" b="1"/>
            </a:lvl9pPr>
          </a:lstStyle>
          <a:p>
            <a:pPr lvl="0"/>
            <a:r>
              <a:rPr lang="en-GB"/>
              <a:t>Click to edit Master text styles</a:t>
            </a:r>
          </a:p>
        </p:txBody>
      </p:sp>
      <p:sp>
        <p:nvSpPr>
          <p:cNvPr id="4" name="Content Placeholder 3"/>
          <p:cNvSpPr>
            <a:spLocks noGrp="1"/>
          </p:cNvSpPr>
          <p:nvPr>
            <p:ph sz="half" idx="2"/>
          </p:nvPr>
        </p:nvSpPr>
        <p:spPr>
          <a:xfrm>
            <a:off x="828963" y="2505075"/>
            <a:ext cx="509130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92637" y="1681163"/>
            <a:ext cx="5116374" cy="823912"/>
          </a:xfrm>
        </p:spPr>
        <p:txBody>
          <a:bodyPr anchor="b"/>
          <a:lstStyle>
            <a:lvl1pPr marL="0" indent="0">
              <a:buNone/>
              <a:defRPr sz="2369" b="1"/>
            </a:lvl1pPr>
            <a:lvl2pPr marL="451302" indent="0">
              <a:buNone/>
              <a:defRPr sz="1974" b="1"/>
            </a:lvl2pPr>
            <a:lvl3pPr marL="902604" indent="0">
              <a:buNone/>
              <a:defRPr sz="1777" b="1"/>
            </a:lvl3pPr>
            <a:lvl4pPr marL="1353906" indent="0">
              <a:buNone/>
              <a:defRPr sz="1579" b="1"/>
            </a:lvl4pPr>
            <a:lvl5pPr marL="1805208" indent="0">
              <a:buNone/>
              <a:defRPr sz="1579" b="1"/>
            </a:lvl5pPr>
            <a:lvl6pPr marL="2256511" indent="0">
              <a:buNone/>
              <a:defRPr sz="1579" b="1"/>
            </a:lvl6pPr>
            <a:lvl7pPr marL="2707813" indent="0">
              <a:buNone/>
              <a:defRPr sz="1579" b="1"/>
            </a:lvl7pPr>
            <a:lvl8pPr marL="3159115" indent="0">
              <a:buNone/>
              <a:defRPr sz="1579" b="1"/>
            </a:lvl8pPr>
            <a:lvl9pPr marL="3610417" indent="0">
              <a:buNone/>
              <a:defRPr sz="1579" b="1"/>
            </a:lvl9pPr>
          </a:lstStyle>
          <a:p>
            <a:pPr lvl="0"/>
            <a:r>
              <a:rPr lang="en-GB"/>
              <a:t>Click to edit Master text styles</a:t>
            </a:r>
          </a:p>
        </p:txBody>
      </p:sp>
      <p:sp>
        <p:nvSpPr>
          <p:cNvPr id="6" name="Content Placeholder 5"/>
          <p:cNvSpPr>
            <a:spLocks noGrp="1"/>
          </p:cNvSpPr>
          <p:nvPr>
            <p:ph sz="quarter" idx="4"/>
          </p:nvPr>
        </p:nvSpPr>
        <p:spPr>
          <a:xfrm>
            <a:off x="6092637" y="2505075"/>
            <a:ext cx="5116374"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77129F71-B33A-4204-BE78-8739FB822030}" type="datetimeFigureOut">
              <a:rPr lang="en-IE" smtClean="0"/>
              <a:t>22/01/2021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452038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77129F71-B33A-4204-BE78-8739FB822030}" type="datetimeFigureOut">
              <a:rPr lang="en-IE" smtClean="0"/>
              <a:t>22/01/2021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83874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29F71-B33A-4204-BE78-8739FB822030}" type="datetimeFigureOut">
              <a:rPr lang="en-IE" smtClean="0"/>
              <a:t>22/01/2021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461440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8963" y="457200"/>
            <a:ext cx="3881548" cy="1600200"/>
          </a:xfrm>
        </p:spPr>
        <p:txBody>
          <a:bodyPr anchor="b"/>
          <a:lstStyle>
            <a:lvl1pPr>
              <a:defRPr sz="3159"/>
            </a:lvl1pPr>
          </a:lstStyle>
          <a:p>
            <a:r>
              <a:rPr lang="en-GB"/>
              <a:t>Click to edit Master title style</a:t>
            </a:r>
            <a:endParaRPr lang="en-US" dirty="0"/>
          </a:p>
        </p:txBody>
      </p:sp>
      <p:sp>
        <p:nvSpPr>
          <p:cNvPr id="3" name="Content Placeholder 2"/>
          <p:cNvSpPr>
            <a:spLocks noGrp="1"/>
          </p:cNvSpPr>
          <p:nvPr>
            <p:ph idx="1"/>
          </p:nvPr>
        </p:nvSpPr>
        <p:spPr>
          <a:xfrm>
            <a:off x="5116374" y="987426"/>
            <a:ext cx="6092637" cy="4873625"/>
          </a:xfrm>
        </p:spPr>
        <p:txBody>
          <a:bodyPr/>
          <a:lstStyle>
            <a:lvl1pPr>
              <a:defRPr sz="3159"/>
            </a:lvl1pPr>
            <a:lvl2pPr>
              <a:defRPr sz="2764"/>
            </a:lvl2pPr>
            <a:lvl3pPr>
              <a:defRPr sz="2369"/>
            </a:lvl3pPr>
            <a:lvl4pPr>
              <a:defRPr sz="1974"/>
            </a:lvl4pPr>
            <a:lvl5pPr>
              <a:defRPr sz="1974"/>
            </a:lvl5pPr>
            <a:lvl6pPr>
              <a:defRPr sz="1974"/>
            </a:lvl6pPr>
            <a:lvl7pPr>
              <a:defRPr sz="1974"/>
            </a:lvl7pPr>
            <a:lvl8pPr>
              <a:defRPr sz="1974"/>
            </a:lvl8pPr>
            <a:lvl9pPr>
              <a:defRPr sz="1974"/>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28963" y="2057400"/>
            <a:ext cx="3881548" cy="3811588"/>
          </a:xfrm>
        </p:spPr>
        <p:txBody>
          <a:bodyPr/>
          <a:lstStyle>
            <a:lvl1pPr marL="0" indent="0">
              <a:buNone/>
              <a:defRPr sz="1579"/>
            </a:lvl1pPr>
            <a:lvl2pPr marL="451302" indent="0">
              <a:buNone/>
              <a:defRPr sz="1382"/>
            </a:lvl2pPr>
            <a:lvl3pPr marL="902604" indent="0">
              <a:buNone/>
              <a:defRPr sz="1185"/>
            </a:lvl3pPr>
            <a:lvl4pPr marL="1353906" indent="0">
              <a:buNone/>
              <a:defRPr sz="987"/>
            </a:lvl4pPr>
            <a:lvl5pPr marL="1805208" indent="0">
              <a:buNone/>
              <a:defRPr sz="987"/>
            </a:lvl5pPr>
            <a:lvl6pPr marL="2256511" indent="0">
              <a:buNone/>
              <a:defRPr sz="987"/>
            </a:lvl6pPr>
            <a:lvl7pPr marL="2707813" indent="0">
              <a:buNone/>
              <a:defRPr sz="987"/>
            </a:lvl7pPr>
            <a:lvl8pPr marL="3159115" indent="0">
              <a:buNone/>
              <a:defRPr sz="987"/>
            </a:lvl8pPr>
            <a:lvl9pPr marL="3610417" indent="0">
              <a:buNone/>
              <a:defRPr sz="987"/>
            </a:lvl9pPr>
          </a:lstStyle>
          <a:p>
            <a:pPr lvl="0"/>
            <a:r>
              <a:rPr lang="en-GB"/>
              <a:t>Click to edit Master text styles</a:t>
            </a:r>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353934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8963" y="457200"/>
            <a:ext cx="3881548" cy="1600200"/>
          </a:xfrm>
        </p:spPr>
        <p:txBody>
          <a:bodyPr anchor="b"/>
          <a:lstStyle>
            <a:lvl1pPr>
              <a:defRPr sz="3159"/>
            </a:lvl1pPr>
          </a:lstStyle>
          <a:p>
            <a:r>
              <a:rPr lang="en-GB"/>
              <a:t>Click to edit Master title style</a:t>
            </a:r>
            <a:endParaRPr lang="en-US" dirty="0"/>
          </a:p>
        </p:txBody>
      </p:sp>
      <p:sp>
        <p:nvSpPr>
          <p:cNvPr id="3" name="Picture Placeholder 2"/>
          <p:cNvSpPr>
            <a:spLocks noGrp="1" noChangeAspect="1"/>
          </p:cNvSpPr>
          <p:nvPr>
            <p:ph type="pic" idx="1"/>
          </p:nvPr>
        </p:nvSpPr>
        <p:spPr>
          <a:xfrm>
            <a:off x="5116374" y="987426"/>
            <a:ext cx="6092637" cy="4873625"/>
          </a:xfrm>
        </p:spPr>
        <p:txBody>
          <a:bodyPr anchor="t"/>
          <a:lstStyle>
            <a:lvl1pPr marL="0" indent="0">
              <a:buNone/>
              <a:defRPr sz="3159"/>
            </a:lvl1pPr>
            <a:lvl2pPr marL="451302" indent="0">
              <a:buNone/>
              <a:defRPr sz="2764"/>
            </a:lvl2pPr>
            <a:lvl3pPr marL="902604" indent="0">
              <a:buNone/>
              <a:defRPr sz="2369"/>
            </a:lvl3pPr>
            <a:lvl4pPr marL="1353906" indent="0">
              <a:buNone/>
              <a:defRPr sz="1974"/>
            </a:lvl4pPr>
            <a:lvl5pPr marL="1805208" indent="0">
              <a:buNone/>
              <a:defRPr sz="1974"/>
            </a:lvl5pPr>
            <a:lvl6pPr marL="2256511" indent="0">
              <a:buNone/>
              <a:defRPr sz="1974"/>
            </a:lvl6pPr>
            <a:lvl7pPr marL="2707813" indent="0">
              <a:buNone/>
              <a:defRPr sz="1974"/>
            </a:lvl7pPr>
            <a:lvl8pPr marL="3159115" indent="0">
              <a:buNone/>
              <a:defRPr sz="1974"/>
            </a:lvl8pPr>
            <a:lvl9pPr marL="3610417" indent="0">
              <a:buNone/>
              <a:defRPr sz="1974"/>
            </a:lvl9pPr>
          </a:lstStyle>
          <a:p>
            <a:r>
              <a:rPr lang="en-GB"/>
              <a:t>Click icon to add picture</a:t>
            </a:r>
            <a:endParaRPr lang="en-US" dirty="0"/>
          </a:p>
        </p:txBody>
      </p:sp>
      <p:sp>
        <p:nvSpPr>
          <p:cNvPr id="4" name="Text Placeholder 3"/>
          <p:cNvSpPr>
            <a:spLocks noGrp="1"/>
          </p:cNvSpPr>
          <p:nvPr>
            <p:ph type="body" sz="half" idx="2"/>
          </p:nvPr>
        </p:nvSpPr>
        <p:spPr>
          <a:xfrm>
            <a:off x="828963" y="2057400"/>
            <a:ext cx="3881548" cy="3811588"/>
          </a:xfrm>
        </p:spPr>
        <p:txBody>
          <a:bodyPr/>
          <a:lstStyle>
            <a:lvl1pPr marL="0" indent="0">
              <a:buNone/>
              <a:defRPr sz="1579"/>
            </a:lvl1pPr>
            <a:lvl2pPr marL="451302" indent="0">
              <a:buNone/>
              <a:defRPr sz="1382"/>
            </a:lvl2pPr>
            <a:lvl3pPr marL="902604" indent="0">
              <a:buNone/>
              <a:defRPr sz="1185"/>
            </a:lvl3pPr>
            <a:lvl4pPr marL="1353906" indent="0">
              <a:buNone/>
              <a:defRPr sz="987"/>
            </a:lvl4pPr>
            <a:lvl5pPr marL="1805208" indent="0">
              <a:buNone/>
              <a:defRPr sz="987"/>
            </a:lvl5pPr>
            <a:lvl6pPr marL="2256511" indent="0">
              <a:buNone/>
              <a:defRPr sz="987"/>
            </a:lvl6pPr>
            <a:lvl7pPr marL="2707813" indent="0">
              <a:buNone/>
              <a:defRPr sz="987"/>
            </a:lvl7pPr>
            <a:lvl8pPr marL="3159115" indent="0">
              <a:buNone/>
              <a:defRPr sz="987"/>
            </a:lvl8pPr>
            <a:lvl9pPr marL="3610417" indent="0">
              <a:buNone/>
              <a:defRPr sz="987"/>
            </a:lvl9pPr>
          </a:lstStyle>
          <a:p>
            <a:pPr lvl="0"/>
            <a:r>
              <a:rPr lang="en-GB"/>
              <a:t>Click to edit Master text styles</a:t>
            </a:r>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3438335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395" y="365126"/>
            <a:ext cx="10380048"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27395" y="1825625"/>
            <a:ext cx="10380048"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27395" y="6356351"/>
            <a:ext cx="2707839" cy="365125"/>
          </a:xfrm>
          <a:prstGeom prst="rect">
            <a:avLst/>
          </a:prstGeom>
        </p:spPr>
        <p:txBody>
          <a:bodyPr vert="horz" lIns="91440" tIns="45720" rIns="91440" bIns="45720" rtlCol="0" anchor="ctr"/>
          <a:lstStyle>
            <a:lvl1pPr algn="l">
              <a:defRPr sz="1185">
                <a:solidFill>
                  <a:schemeClr val="tx1">
                    <a:tint val="75000"/>
                  </a:schemeClr>
                </a:solidFill>
              </a:defRPr>
            </a:lvl1pPr>
          </a:lstStyle>
          <a:p>
            <a:fld id="{77129F71-B33A-4204-BE78-8739FB822030}" type="datetimeFigureOut">
              <a:rPr lang="en-IE" smtClean="0"/>
              <a:t>22/01/2021</a:t>
            </a:fld>
            <a:endParaRPr lang="en-IE"/>
          </a:p>
        </p:txBody>
      </p:sp>
      <p:sp>
        <p:nvSpPr>
          <p:cNvPr id="5" name="Footer Placeholder 4"/>
          <p:cNvSpPr>
            <a:spLocks noGrp="1"/>
          </p:cNvSpPr>
          <p:nvPr>
            <p:ph type="ftr" sz="quarter" idx="3"/>
          </p:nvPr>
        </p:nvSpPr>
        <p:spPr>
          <a:xfrm>
            <a:off x="3986540" y="6356351"/>
            <a:ext cx="4061758" cy="365125"/>
          </a:xfrm>
          <a:prstGeom prst="rect">
            <a:avLst/>
          </a:prstGeom>
        </p:spPr>
        <p:txBody>
          <a:bodyPr vert="horz" lIns="91440" tIns="45720" rIns="91440" bIns="45720" rtlCol="0" anchor="ctr"/>
          <a:lstStyle>
            <a:lvl1pPr algn="ctr">
              <a:defRPr sz="1185">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499604" y="6356351"/>
            <a:ext cx="2707839" cy="365125"/>
          </a:xfrm>
          <a:prstGeom prst="rect">
            <a:avLst/>
          </a:prstGeom>
        </p:spPr>
        <p:txBody>
          <a:bodyPr vert="horz" lIns="91440" tIns="45720" rIns="91440" bIns="45720" rtlCol="0" anchor="ctr"/>
          <a:lstStyle>
            <a:lvl1pPr algn="r">
              <a:defRPr sz="1185">
                <a:solidFill>
                  <a:schemeClr val="tx1">
                    <a:tint val="75000"/>
                  </a:schemeClr>
                </a:solidFill>
              </a:defRPr>
            </a:lvl1pPr>
          </a:lstStyle>
          <a:p>
            <a:fld id="{674A1D5B-B685-450A-BEA6-D32BAF98A86E}" type="slidenum">
              <a:rPr lang="en-IE" smtClean="0"/>
              <a:t>‹#›</a:t>
            </a:fld>
            <a:endParaRPr lang="en-IE"/>
          </a:p>
        </p:txBody>
      </p:sp>
    </p:spTree>
    <p:extLst>
      <p:ext uri="{BB962C8B-B14F-4D97-AF65-F5344CB8AC3E}">
        <p14:creationId xmlns:p14="http://schemas.microsoft.com/office/powerpoint/2010/main" val="3019743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02604" rtl="0" eaLnBrk="1" latinLnBrk="0" hangingPunct="1">
        <a:lnSpc>
          <a:spcPct val="90000"/>
        </a:lnSpc>
        <a:spcBef>
          <a:spcPct val="0"/>
        </a:spcBef>
        <a:buNone/>
        <a:defRPr sz="4343" kern="1200">
          <a:solidFill>
            <a:schemeClr val="tx1"/>
          </a:solidFill>
          <a:latin typeface="+mj-lt"/>
          <a:ea typeface="+mj-ea"/>
          <a:cs typeface="+mj-cs"/>
        </a:defRPr>
      </a:lvl1pPr>
    </p:titleStyle>
    <p:bodyStyle>
      <a:lvl1pPr marL="225651" indent="-225651" algn="l" defTabSz="902604" rtl="0" eaLnBrk="1" latinLnBrk="0" hangingPunct="1">
        <a:lnSpc>
          <a:spcPct val="90000"/>
        </a:lnSpc>
        <a:spcBef>
          <a:spcPts val="987"/>
        </a:spcBef>
        <a:buFont typeface="Arial" panose="020B0604020202020204" pitchFamily="34" charset="0"/>
        <a:buChar char="•"/>
        <a:defRPr sz="2764" kern="1200">
          <a:solidFill>
            <a:schemeClr val="tx1"/>
          </a:solidFill>
          <a:latin typeface="+mn-lt"/>
          <a:ea typeface="+mn-ea"/>
          <a:cs typeface="+mn-cs"/>
        </a:defRPr>
      </a:lvl1pPr>
      <a:lvl2pPr marL="676953" indent="-225651" algn="l" defTabSz="902604" rtl="0" eaLnBrk="1" latinLnBrk="0" hangingPunct="1">
        <a:lnSpc>
          <a:spcPct val="90000"/>
        </a:lnSpc>
        <a:spcBef>
          <a:spcPts val="494"/>
        </a:spcBef>
        <a:buFont typeface="Arial" panose="020B0604020202020204" pitchFamily="34" charset="0"/>
        <a:buChar char="•"/>
        <a:defRPr sz="2369" kern="1200">
          <a:solidFill>
            <a:schemeClr val="tx1"/>
          </a:solidFill>
          <a:latin typeface="+mn-lt"/>
          <a:ea typeface="+mn-ea"/>
          <a:cs typeface="+mn-cs"/>
        </a:defRPr>
      </a:lvl2pPr>
      <a:lvl3pPr marL="1128255" indent="-225651" algn="l" defTabSz="902604" rtl="0" eaLnBrk="1" latinLnBrk="0" hangingPunct="1">
        <a:lnSpc>
          <a:spcPct val="90000"/>
        </a:lnSpc>
        <a:spcBef>
          <a:spcPts val="494"/>
        </a:spcBef>
        <a:buFont typeface="Arial" panose="020B0604020202020204" pitchFamily="34" charset="0"/>
        <a:buChar char="•"/>
        <a:defRPr sz="1974" kern="1200">
          <a:solidFill>
            <a:schemeClr val="tx1"/>
          </a:solidFill>
          <a:latin typeface="+mn-lt"/>
          <a:ea typeface="+mn-ea"/>
          <a:cs typeface="+mn-cs"/>
        </a:defRPr>
      </a:lvl3pPr>
      <a:lvl4pPr marL="1579557"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4pPr>
      <a:lvl5pPr marL="2030860"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5pPr>
      <a:lvl6pPr marL="2482162"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6pPr>
      <a:lvl7pPr marL="2933464"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7pPr>
      <a:lvl8pPr marL="3384766"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8pPr>
      <a:lvl9pPr marL="3836068"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9pPr>
    </p:bodyStyle>
    <p:otherStyle>
      <a:defPPr>
        <a:defRPr lang="en-US"/>
      </a:defPPr>
      <a:lvl1pPr marL="0" algn="l" defTabSz="902604" rtl="0" eaLnBrk="1" latinLnBrk="0" hangingPunct="1">
        <a:defRPr sz="1777" kern="1200">
          <a:solidFill>
            <a:schemeClr val="tx1"/>
          </a:solidFill>
          <a:latin typeface="+mn-lt"/>
          <a:ea typeface="+mn-ea"/>
          <a:cs typeface="+mn-cs"/>
        </a:defRPr>
      </a:lvl1pPr>
      <a:lvl2pPr marL="451302" algn="l" defTabSz="902604" rtl="0" eaLnBrk="1" latinLnBrk="0" hangingPunct="1">
        <a:defRPr sz="1777" kern="1200">
          <a:solidFill>
            <a:schemeClr val="tx1"/>
          </a:solidFill>
          <a:latin typeface="+mn-lt"/>
          <a:ea typeface="+mn-ea"/>
          <a:cs typeface="+mn-cs"/>
        </a:defRPr>
      </a:lvl2pPr>
      <a:lvl3pPr marL="902604" algn="l" defTabSz="902604" rtl="0" eaLnBrk="1" latinLnBrk="0" hangingPunct="1">
        <a:defRPr sz="1777" kern="1200">
          <a:solidFill>
            <a:schemeClr val="tx1"/>
          </a:solidFill>
          <a:latin typeface="+mn-lt"/>
          <a:ea typeface="+mn-ea"/>
          <a:cs typeface="+mn-cs"/>
        </a:defRPr>
      </a:lvl3pPr>
      <a:lvl4pPr marL="1353906" algn="l" defTabSz="902604" rtl="0" eaLnBrk="1" latinLnBrk="0" hangingPunct="1">
        <a:defRPr sz="1777" kern="1200">
          <a:solidFill>
            <a:schemeClr val="tx1"/>
          </a:solidFill>
          <a:latin typeface="+mn-lt"/>
          <a:ea typeface="+mn-ea"/>
          <a:cs typeface="+mn-cs"/>
        </a:defRPr>
      </a:lvl4pPr>
      <a:lvl5pPr marL="1805208" algn="l" defTabSz="902604" rtl="0" eaLnBrk="1" latinLnBrk="0" hangingPunct="1">
        <a:defRPr sz="1777" kern="1200">
          <a:solidFill>
            <a:schemeClr val="tx1"/>
          </a:solidFill>
          <a:latin typeface="+mn-lt"/>
          <a:ea typeface="+mn-ea"/>
          <a:cs typeface="+mn-cs"/>
        </a:defRPr>
      </a:lvl5pPr>
      <a:lvl6pPr marL="2256511" algn="l" defTabSz="902604" rtl="0" eaLnBrk="1" latinLnBrk="0" hangingPunct="1">
        <a:defRPr sz="1777" kern="1200">
          <a:solidFill>
            <a:schemeClr val="tx1"/>
          </a:solidFill>
          <a:latin typeface="+mn-lt"/>
          <a:ea typeface="+mn-ea"/>
          <a:cs typeface="+mn-cs"/>
        </a:defRPr>
      </a:lvl6pPr>
      <a:lvl7pPr marL="2707813" algn="l" defTabSz="902604" rtl="0" eaLnBrk="1" latinLnBrk="0" hangingPunct="1">
        <a:defRPr sz="1777" kern="1200">
          <a:solidFill>
            <a:schemeClr val="tx1"/>
          </a:solidFill>
          <a:latin typeface="+mn-lt"/>
          <a:ea typeface="+mn-ea"/>
          <a:cs typeface="+mn-cs"/>
        </a:defRPr>
      </a:lvl7pPr>
      <a:lvl8pPr marL="3159115" algn="l" defTabSz="902604" rtl="0" eaLnBrk="1" latinLnBrk="0" hangingPunct="1">
        <a:defRPr sz="1777" kern="1200">
          <a:solidFill>
            <a:schemeClr val="tx1"/>
          </a:solidFill>
          <a:latin typeface="+mn-lt"/>
          <a:ea typeface="+mn-ea"/>
          <a:cs typeface="+mn-cs"/>
        </a:defRPr>
      </a:lvl8pPr>
      <a:lvl9pPr marL="3610417" algn="l" defTabSz="902604" rtl="0" eaLnBrk="1" latinLnBrk="0" hangingPunct="1">
        <a:defRPr sz="17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oup of people posing for the camera&#10;&#10;Description automatically generated with medium confidence">
            <a:extLst>
              <a:ext uri="{FF2B5EF4-FFF2-40B4-BE49-F238E27FC236}">
                <a16:creationId xmlns:a16="http://schemas.microsoft.com/office/drawing/2014/main" id="{09C5C95E-3569-0E40-B2C7-6C1B330BC2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608761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hild standing next to a child&#10;&#10;Description automatically generated">
            <a:extLst>
              <a:ext uri="{FF2B5EF4-FFF2-40B4-BE49-F238E27FC236}">
                <a16:creationId xmlns:a16="http://schemas.microsoft.com/office/drawing/2014/main" id="{AB8FF3EE-4E78-9443-B01E-5C640EE8A5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516805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posing for the camera&#10;&#10;Description automatically generated">
            <a:extLst>
              <a:ext uri="{FF2B5EF4-FFF2-40B4-BE49-F238E27FC236}">
                <a16:creationId xmlns:a16="http://schemas.microsoft.com/office/drawing/2014/main" id="{FFA2CF74-703E-6345-A1ED-B93684A09C4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1603098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hild that is standing in the dirt&#10;&#10;Description automatically generated">
            <a:extLst>
              <a:ext uri="{FF2B5EF4-FFF2-40B4-BE49-F238E27FC236}">
                <a16:creationId xmlns:a16="http://schemas.microsoft.com/office/drawing/2014/main" id="{AFA76672-E239-C044-8FDF-AF6812F0AF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416148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the camera&#10;&#10;Description automatically generated">
            <a:extLst>
              <a:ext uri="{FF2B5EF4-FFF2-40B4-BE49-F238E27FC236}">
                <a16:creationId xmlns:a16="http://schemas.microsoft.com/office/drawing/2014/main" id="{BF7C7512-9FF8-1643-A272-10A41999C8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142744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herd of cattle grazing on a lush green field&#10;&#10;Description automatically generated">
            <a:extLst>
              <a:ext uri="{FF2B5EF4-FFF2-40B4-BE49-F238E27FC236}">
                <a16:creationId xmlns:a16="http://schemas.microsoft.com/office/drawing/2014/main" id="{FF2E628C-D11A-0347-86D0-7CAF2C3000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3190150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standing next to a tree&#10;&#10;Description automatically generated">
            <a:extLst>
              <a:ext uri="{FF2B5EF4-FFF2-40B4-BE49-F238E27FC236}">
                <a16:creationId xmlns:a16="http://schemas.microsoft.com/office/drawing/2014/main" id="{C3BFF591-135C-C749-9417-B4B4E7B415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413744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6234" y="771307"/>
            <a:ext cx="10868963" cy="364571"/>
          </a:xfrm>
          <a:prstGeom prst="rect">
            <a:avLst/>
          </a:prstGeom>
          <a:noFill/>
        </p:spPr>
        <p:txBody>
          <a:bodyPr wrap="square" rtlCol="0">
            <a:spAutoFit/>
          </a:bodyPr>
          <a:lstStyle/>
          <a:p>
            <a:endParaRPr lang="en-GB" sz="1777" dirty="0"/>
          </a:p>
        </p:txBody>
      </p:sp>
      <p:pic>
        <p:nvPicPr>
          <p:cNvPr id="5" name="Picture 4" descr="A person standing next to a body of water&#10;&#10;Description automatically generated">
            <a:extLst>
              <a:ext uri="{FF2B5EF4-FFF2-40B4-BE49-F238E27FC236}">
                <a16:creationId xmlns:a16="http://schemas.microsoft.com/office/drawing/2014/main" id="{1DB3B8FF-F158-F942-807D-7A4D6256585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696634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tanding next to a tree&#10;&#10;Description automatically generated">
            <a:extLst>
              <a:ext uri="{FF2B5EF4-FFF2-40B4-BE49-F238E27FC236}">
                <a16:creationId xmlns:a16="http://schemas.microsoft.com/office/drawing/2014/main" id="{14A84683-E54C-764C-BDE9-A4F26967DD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555589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a field&#10;&#10;Description automatically generated">
            <a:extLst>
              <a:ext uri="{FF2B5EF4-FFF2-40B4-BE49-F238E27FC236}">
                <a16:creationId xmlns:a16="http://schemas.microsoft.com/office/drawing/2014/main" id="{D72D791F-66F8-1847-9D38-BA9B4B42C7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3859811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4484" y="1589300"/>
            <a:ext cx="4387701" cy="4542838"/>
          </a:xfrm>
          <a:prstGeom prst="rect">
            <a:avLst/>
          </a:prstGeom>
        </p:spPr>
        <p:txBody>
          <a:bodyPr vert="horz" lIns="90261" tIns="45131" rIns="90261" bIns="4513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764" dirty="0"/>
          </a:p>
        </p:txBody>
      </p:sp>
      <p:pic>
        <p:nvPicPr>
          <p:cNvPr id="6" name="Picture 5" descr="Diagram, map&#10;&#10;Description automatically generated">
            <a:extLst>
              <a:ext uri="{FF2B5EF4-FFF2-40B4-BE49-F238E27FC236}">
                <a16:creationId xmlns:a16="http://schemas.microsoft.com/office/drawing/2014/main" id="{BAEE65EB-D66F-6743-8E03-5956723B06B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868180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arrow&#10;&#10;Description automatically generated">
            <a:extLst>
              <a:ext uri="{FF2B5EF4-FFF2-40B4-BE49-F238E27FC236}">
                <a16:creationId xmlns:a16="http://schemas.microsoft.com/office/drawing/2014/main" id="{961AA327-D7F8-4448-A293-2464D98325E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3984783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File:JUBA VIEW.jpg - Wikimedia Commons"/>
          <p:cNvSpPr>
            <a:spLocks noChangeAspect="1" noChangeArrowheads="1"/>
          </p:cNvSpPr>
          <p:nvPr/>
        </p:nvSpPr>
        <p:spPr bwMode="auto">
          <a:xfrm>
            <a:off x="153570" y="-98398"/>
            <a:ext cx="300871" cy="300872"/>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pic>
        <p:nvPicPr>
          <p:cNvPr id="7" name="Picture 6" descr="A picture containing text, outdoor, nature, shore&#10;&#10;Description automatically generated">
            <a:extLst>
              <a:ext uri="{FF2B5EF4-FFF2-40B4-BE49-F238E27FC236}">
                <a16:creationId xmlns:a16="http://schemas.microsoft.com/office/drawing/2014/main" id="{4010B24C-E3FD-F546-BF81-F7944D9C1C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106271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File:JUBA VIEW.jpg - Wikimedia Commons"/>
          <p:cNvSpPr>
            <a:spLocks noChangeAspect="1" noChangeArrowheads="1"/>
          </p:cNvSpPr>
          <p:nvPr/>
        </p:nvSpPr>
        <p:spPr bwMode="auto">
          <a:xfrm>
            <a:off x="153570" y="-98398"/>
            <a:ext cx="300871" cy="300872"/>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sp>
        <p:nvSpPr>
          <p:cNvPr id="6" name="AutoShape 2" descr="South Sudan Football Association - Post | Facebook"/>
          <p:cNvSpPr>
            <a:spLocks noChangeAspect="1" noChangeArrowheads="1"/>
          </p:cNvSpPr>
          <p:nvPr/>
        </p:nvSpPr>
        <p:spPr bwMode="auto">
          <a:xfrm>
            <a:off x="304005" y="52037"/>
            <a:ext cx="300871" cy="300872"/>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pic>
        <p:nvPicPr>
          <p:cNvPr id="9" name="Picture 8" descr="A picture containing text&#10;&#10;Description automatically generated">
            <a:extLst>
              <a:ext uri="{FF2B5EF4-FFF2-40B4-BE49-F238E27FC236}">
                <a16:creationId xmlns:a16="http://schemas.microsoft.com/office/drawing/2014/main" id="{71D71F77-0EEC-9542-AE05-7F1E2443AF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2689807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bubble chart&#10;&#10;Description automatically generated">
            <a:extLst>
              <a:ext uri="{FF2B5EF4-FFF2-40B4-BE49-F238E27FC236}">
                <a16:creationId xmlns:a16="http://schemas.microsoft.com/office/drawing/2014/main" id="{EA0FDD81-A789-B244-BE2E-9272AAAF48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2772413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064CAA27-6C35-6947-8AEE-37D4295DEE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277100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osing for the camera&#10;&#10;Description automatically generated">
            <a:extLst>
              <a:ext uri="{FF2B5EF4-FFF2-40B4-BE49-F238E27FC236}">
                <a16:creationId xmlns:a16="http://schemas.microsoft.com/office/drawing/2014/main" id="{D4F2692C-18B8-9F4F-B9CA-E6695E7984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690749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2739DD7-A836-714E-AAE2-8D43E294CA7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288" y="-19377"/>
            <a:ext cx="12034838" cy="6897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3376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2044</TotalTime>
  <Words>1399</Words>
  <Application>Microsoft Macintosh PowerPoint</Application>
  <PresentationFormat>Custom</PresentationFormat>
  <Paragraphs>60</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Gallwey</dc:creator>
  <cp:lastModifiedBy>Padraig McCormack</cp:lastModifiedBy>
  <cp:revision>203</cp:revision>
  <cp:lastPrinted>2020-11-16T14:45:52Z</cp:lastPrinted>
  <dcterms:created xsi:type="dcterms:W3CDTF">2020-10-06T15:26:17Z</dcterms:created>
  <dcterms:modified xsi:type="dcterms:W3CDTF">2021-01-22T11:12:37Z</dcterms:modified>
</cp:coreProperties>
</file>