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95" r:id="rId2"/>
    <p:sldId id="287" r:id="rId3"/>
    <p:sldId id="290" r:id="rId4"/>
    <p:sldId id="289" r:id="rId5"/>
    <p:sldId id="294" r:id="rId6"/>
    <p:sldId id="292" r:id="rId7"/>
    <p:sldId id="291" r:id="rId8"/>
    <p:sldId id="261" r:id="rId9"/>
    <p:sldId id="272" r:id="rId10"/>
    <p:sldId id="257" r:id="rId11"/>
    <p:sldId id="266" r:id="rId12"/>
    <p:sldId id="256" r:id="rId13"/>
    <p:sldId id="262" r:id="rId14"/>
    <p:sldId id="271" r:id="rId15"/>
    <p:sldId id="267" r:id="rId16"/>
    <p:sldId id="275" r:id="rId17"/>
    <p:sldId id="285" r:id="rId18"/>
  </p:sldIdLst>
  <p:sldSz cx="1203483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7AE6CAB-9E85-42CD-94D8-22ADB11B11D1}">
          <p14:sldIdLst>
            <p14:sldId id="295"/>
          </p14:sldIdLst>
        </p14:section>
        <p14:section name="About South Sudan" id="{FEE90E9B-13FD-429F-9556-08247BECE9D0}">
          <p14:sldIdLst>
            <p14:sldId id="287"/>
            <p14:sldId id="290"/>
            <p14:sldId id="289"/>
            <p14:sldId id="294"/>
            <p14:sldId id="292"/>
            <p14:sldId id="291"/>
          </p14:sldIdLst>
        </p14:section>
        <p14:section name="Awut &amp; Ajak" id="{5B1396AD-9648-434F-8B70-2BC630BB363F}">
          <p14:sldIdLst>
            <p14:sldId id="261"/>
            <p14:sldId id="272"/>
            <p14:sldId id="257"/>
            <p14:sldId id="266"/>
            <p14:sldId id="256"/>
            <p14:sldId id="262"/>
            <p14:sldId id="271"/>
            <p14:sldId id="267"/>
            <p14:sldId id="275"/>
            <p14:sldId id="285"/>
          </p14:sldIdLst>
        </p14:section>
      </p14:sectionLst>
    </p:ext>
    <p:ext uri="{EFAFB233-063F-42B5-8137-9DF3F51BA10A}">
      <p15:sldGuideLst xmlns:p15="http://schemas.microsoft.com/office/powerpoint/2012/main">
        <p15:guide id="1" orient="horz" pos="2160">
          <p15:clr>
            <a:srgbClr val="A4A3A4"/>
          </p15:clr>
        </p15:guide>
        <p15:guide id="2" pos="379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eann Gallagher" initials=""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80392" autoAdjust="0"/>
  </p:normalViewPr>
  <p:slideViewPr>
    <p:cSldViewPr snapToGrid="0">
      <p:cViewPr varScale="1">
        <p:scale>
          <a:sx n="79" d="100"/>
          <a:sy n="79" d="100"/>
        </p:scale>
        <p:origin x="1296" y="192"/>
      </p:cViewPr>
      <p:guideLst>
        <p:guide orient="horz" pos="2160"/>
        <p:guide pos="379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F6E8BC-7C11-4A8B-A44B-FFE771AB7C56}" type="datetimeFigureOut">
              <a:rPr lang="en-GB"/>
              <a:t>22/01/2021</a:t>
            </a:fld>
            <a:endParaRPr lang="en-GB"/>
          </a:p>
        </p:txBody>
      </p:sp>
      <p:sp>
        <p:nvSpPr>
          <p:cNvPr id="4" name="Slide Image Placeholder 3"/>
          <p:cNvSpPr>
            <a:spLocks noGrp="1" noRot="1" noChangeAspect="1"/>
          </p:cNvSpPr>
          <p:nvPr>
            <p:ph type="sldImg" idx="2"/>
          </p:nvPr>
        </p:nvSpPr>
        <p:spPr>
          <a:xfrm>
            <a:off x="720725" y="1143000"/>
            <a:ext cx="541655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4589E3-AD47-4F3D-8AF2-58DE8B29C835}" type="slidenum">
              <a:rPr lang="en-GB"/>
              <a:t>‹#›</a:t>
            </a:fld>
            <a:endParaRPr lang="en-GB"/>
          </a:p>
        </p:txBody>
      </p:sp>
    </p:spTree>
    <p:extLst>
      <p:ext uri="{BB962C8B-B14F-4D97-AF65-F5344CB8AC3E}">
        <p14:creationId xmlns:p14="http://schemas.microsoft.com/office/powerpoint/2010/main" val="447939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400" b="1" dirty="0"/>
              <a:t>Kindness</a:t>
            </a:r>
            <a:r>
              <a:rPr lang="en-IE" sz="1400" b="1" baseline="0" dirty="0"/>
              <a:t>: </a:t>
            </a:r>
            <a:r>
              <a:rPr lang="en-IE" sz="1200" b="1" dirty="0"/>
              <a:t>Surviving and Thriving Together – A Photo</a:t>
            </a:r>
            <a:r>
              <a:rPr lang="en-IE" sz="1200" b="1" baseline="0" dirty="0"/>
              <a:t> Story from South Sudan</a:t>
            </a:r>
            <a:endParaRPr lang="en-IE"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This is a story about two mothers who are good neighbours. Their names are </a:t>
            </a:r>
            <a:r>
              <a:rPr lang="en-IE" sz="1200" kern="1200" dirty="0" err="1">
                <a:solidFill>
                  <a:schemeClr val="tx1"/>
                </a:solidFill>
                <a:effectLst/>
                <a:latin typeface="+mn-lt"/>
                <a:ea typeface="+mn-ea"/>
                <a:cs typeface="+mn-cs"/>
              </a:rPr>
              <a:t>Awut</a:t>
            </a:r>
            <a:r>
              <a:rPr lang="en-IE" sz="1200" kern="1200" dirty="0">
                <a:solidFill>
                  <a:schemeClr val="tx1"/>
                </a:solidFill>
                <a:effectLst/>
                <a:latin typeface="+mn-lt"/>
                <a:ea typeface="+mn-ea"/>
                <a:cs typeface="+mn-cs"/>
              </a:rPr>
              <a:t> and </a:t>
            </a:r>
            <a:r>
              <a:rPr lang="en-IE" sz="1200" kern="1200" dirty="0" err="1">
                <a:solidFill>
                  <a:schemeClr val="tx1"/>
                </a:solidFill>
                <a:effectLst/>
                <a:latin typeface="+mn-lt"/>
                <a:ea typeface="+mn-ea"/>
                <a:cs typeface="+mn-cs"/>
              </a:rPr>
              <a:t>Ajak</a:t>
            </a:r>
            <a:r>
              <a:rPr lang="en-IE" sz="1200" kern="1200" dirty="0">
                <a:solidFill>
                  <a:schemeClr val="tx1"/>
                </a:solidFill>
                <a:effectLst/>
                <a:latin typeface="+mn-lt"/>
                <a:ea typeface="+mn-ea"/>
                <a:cs typeface="+mn-cs"/>
              </a:rPr>
              <a:t> and they live in a village called Malek in South Sudan. Before</a:t>
            </a:r>
            <a:r>
              <a:rPr lang="en-IE" sz="1200" kern="1200" baseline="0" dirty="0">
                <a:solidFill>
                  <a:schemeClr val="tx1"/>
                </a:solidFill>
                <a:effectLst/>
                <a:latin typeface="+mn-lt"/>
                <a:ea typeface="+mn-ea"/>
                <a:cs typeface="+mn-cs"/>
              </a:rPr>
              <a:t> starting to learn about them, let’s learn about South Sudan!</a:t>
            </a:r>
          </a:p>
        </p:txBody>
      </p:sp>
      <p:sp>
        <p:nvSpPr>
          <p:cNvPr id="4" name="Slide Number Placeholder 3"/>
          <p:cNvSpPr>
            <a:spLocks noGrp="1"/>
          </p:cNvSpPr>
          <p:nvPr>
            <p:ph type="sldNum" sz="quarter" idx="5"/>
          </p:nvPr>
        </p:nvSpPr>
        <p:spPr/>
        <p:txBody>
          <a:bodyPr/>
          <a:lstStyle/>
          <a:p>
            <a:fld id="{B14589E3-AD47-4F3D-8AF2-58DE8B29C835}" type="slidenum">
              <a:rPr lang="en-GB" smtClean="0"/>
              <a:t>1</a:t>
            </a:fld>
            <a:endParaRPr lang="en-GB"/>
          </a:p>
        </p:txBody>
      </p:sp>
    </p:spTree>
    <p:extLst>
      <p:ext uri="{BB962C8B-B14F-4D97-AF65-F5344CB8AC3E}">
        <p14:creationId xmlns:p14="http://schemas.microsoft.com/office/powerpoint/2010/main" val="4086287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Here you can see </a:t>
            </a:r>
            <a:r>
              <a:rPr lang="en-GB" sz="1200" kern="1200" dirty="0" err="1">
                <a:solidFill>
                  <a:schemeClr val="tx1"/>
                </a:solidFill>
                <a:effectLst/>
                <a:latin typeface="+mn-lt"/>
                <a:ea typeface="+mn-ea"/>
                <a:cs typeface="+mn-cs"/>
              </a:rPr>
              <a:t>Ajak</a:t>
            </a:r>
            <a:r>
              <a:rPr lang="en-GB" sz="1200" kern="1200" dirty="0">
                <a:solidFill>
                  <a:schemeClr val="tx1"/>
                </a:solidFill>
                <a:effectLst/>
                <a:latin typeface="+mn-lt"/>
                <a:ea typeface="+mn-ea"/>
                <a:cs typeface="+mn-cs"/>
              </a:rPr>
              <a:t> (34) with her children, Baby </a:t>
            </a:r>
            <a:r>
              <a:rPr lang="en-GB" sz="1200" kern="1200" dirty="0" err="1">
                <a:solidFill>
                  <a:schemeClr val="tx1"/>
                </a:solidFill>
                <a:effectLst/>
                <a:latin typeface="+mn-lt"/>
                <a:ea typeface="+mn-ea"/>
                <a:cs typeface="+mn-cs"/>
              </a:rPr>
              <a:t>Ngor</a:t>
            </a:r>
            <a:r>
              <a:rPr lang="en-GB" sz="1200" kern="1200" dirty="0">
                <a:solidFill>
                  <a:schemeClr val="tx1"/>
                </a:solidFill>
                <a:effectLst/>
                <a:latin typeface="+mn-lt"/>
                <a:ea typeface="+mn-ea"/>
                <a:cs typeface="+mn-cs"/>
              </a:rPr>
              <a:t> (8 months) on her lap, then clockwise from </a:t>
            </a:r>
            <a:r>
              <a:rPr lang="en-GB" sz="1200" kern="1200" dirty="0" err="1">
                <a:solidFill>
                  <a:schemeClr val="tx1"/>
                </a:solidFill>
                <a:effectLst/>
                <a:latin typeface="+mn-lt"/>
                <a:ea typeface="+mn-ea"/>
                <a:cs typeface="+mn-cs"/>
              </a:rPr>
              <a:t>Ngor’s</a:t>
            </a:r>
            <a:r>
              <a:rPr lang="en-GB" sz="1200" kern="1200" dirty="0">
                <a:solidFill>
                  <a:schemeClr val="tx1"/>
                </a:solidFill>
                <a:effectLst/>
                <a:latin typeface="+mn-lt"/>
                <a:ea typeface="+mn-ea"/>
                <a:cs typeface="+mn-cs"/>
              </a:rPr>
              <a:t> right, </a:t>
            </a:r>
            <a:r>
              <a:rPr lang="en-GB" sz="1200" kern="1200" dirty="0" err="1">
                <a:solidFill>
                  <a:schemeClr val="tx1"/>
                </a:solidFill>
                <a:effectLst/>
                <a:latin typeface="+mn-lt"/>
                <a:ea typeface="+mn-ea"/>
                <a:cs typeface="+mn-cs"/>
              </a:rPr>
              <a:t>Majak</a:t>
            </a:r>
            <a:r>
              <a:rPr lang="en-GB" sz="1200" kern="1200" dirty="0">
                <a:solidFill>
                  <a:schemeClr val="tx1"/>
                </a:solidFill>
                <a:effectLst/>
                <a:latin typeface="+mn-lt"/>
                <a:ea typeface="+mn-ea"/>
                <a:cs typeface="+mn-cs"/>
              </a:rPr>
              <a:t> (4), </a:t>
            </a:r>
            <a:r>
              <a:rPr lang="en-GB" sz="1200" kern="1200" dirty="0" err="1">
                <a:solidFill>
                  <a:schemeClr val="tx1"/>
                </a:solidFill>
                <a:effectLst/>
                <a:latin typeface="+mn-lt"/>
                <a:ea typeface="+mn-ea"/>
                <a:cs typeface="+mn-cs"/>
              </a:rPr>
              <a:t>Yonjima</a:t>
            </a:r>
            <a:r>
              <a:rPr lang="en-GB" sz="1200" kern="1200" dirty="0">
                <a:solidFill>
                  <a:schemeClr val="tx1"/>
                </a:solidFill>
                <a:effectLst/>
                <a:latin typeface="+mn-lt"/>
                <a:ea typeface="+mn-ea"/>
                <a:cs typeface="+mn-cs"/>
              </a:rPr>
              <a:t> (11), </a:t>
            </a:r>
            <a:r>
              <a:rPr lang="en-GB" sz="1200" kern="1200" dirty="0" err="1">
                <a:solidFill>
                  <a:schemeClr val="tx1"/>
                </a:solidFill>
                <a:effectLst/>
                <a:latin typeface="+mn-lt"/>
                <a:ea typeface="+mn-ea"/>
                <a:cs typeface="+mn-cs"/>
              </a:rPr>
              <a:t>Pawany</a:t>
            </a:r>
            <a:r>
              <a:rPr lang="en-GB" sz="1200" kern="1200" dirty="0">
                <a:solidFill>
                  <a:schemeClr val="tx1"/>
                </a:solidFill>
                <a:effectLst/>
                <a:latin typeface="+mn-lt"/>
                <a:ea typeface="+mn-ea"/>
                <a:cs typeface="+mn-cs"/>
              </a:rPr>
              <a:t> (7), </a:t>
            </a:r>
            <a:r>
              <a:rPr lang="en-GB" sz="1200" kern="1200" dirty="0" err="1">
                <a:solidFill>
                  <a:schemeClr val="tx1"/>
                </a:solidFill>
                <a:effectLst/>
                <a:latin typeface="+mn-lt"/>
                <a:ea typeface="+mn-ea"/>
                <a:cs typeface="+mn-cs"/>
              </a:rPr>
              <a:t>Malong</a:t>
            </a:r>
            <a:r>
              <a:rPr lang="en-GB" sz="1200" kern="1200" dirty="0">
                <a:solidFill>
                  <a:schemeClr val="tx1"/>
                </a:solidFill>
                <a:effectLst/>
                <a:latin typeface="+mn-lt"/>
                <a:ea typeface="+mn-ea"/>
                <a:cs typeface="+mn-cs"/>
              </a:rPr>
              <a:t> (14) and </a:t>
            </a:r>
            <a:r>
              <a:rPr lang="en-GB" sz="1200" kern="1200" dirty="0" err="1">
                <a:solidFill>
                  <a:schemeClr val="tx1"/>
                </a:solidFill>
                <a:effectLst/>
                <a:latin typeface="+mn-lt"/>
                <a:ea typeface="+mn-ea"/>
                <a:cs typeface="+mn-cs"/>
              </a:rPr>
              <a:t>Chiech</a:t>
            </a:r>
            <a:r>
              <a:rPr lang="en-GB" sz="1200" kern="1200" dirty="0">
                <a:solidFill>
                  <a:schemeClr val="tx1"/>
                </a:solidFill>
                <a:effectLst/>
                <a:latin typeface="+mn-lt"/>
                <a:ea typeface="+mn-ea"/>
                <a:cs typeface="+mn-cs"/>
              </a:rPr>
              <a:t> (6).</a:t>
            </a:r>
          </a:p>
          <a:p>
            <a:endParaRPr lang="en-IE" sz="1200" kern="1200" dirty="0">
              <a:solidFill>
                <a:schemeClr val="tx1"/>
              </a:solidFill>
              <a:effectLst/>
              <a:latin typeface="+mn-lt"/>
              <a:ea typeface="+mn-ea"/>
              <a:cs typeface="+mn-cs"/>
            </a:endParaRPr>
          </a:p>
          <a:p>
            <a:r>
              <a:rPr lang="en-GB" sz="1200" b="1" kern="1200" dirty="0" err="1">
                <a:solidFill>
                  <a:schemeClr val="tx1"/>
                </a:solidFill>
                <a:effectLst/>
                <a:latin typeface="+mn-lt"/>
                <a:ea typeface="+mn-ea"/>
                <a:cs typeface="+mn-cs"/>
              </a:rPr>
              <a:t>Ajak</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is originally from the Lakes State, but she moved around South Sudan with her husband because of his work. Like </a:t>
            </a:r>
            <a:r>
              <a:rPr lang="en-GB" sz="1200" kern="1200" dirty="0" err="1">
                <a:solidFill>
                  <a:schemeClr val="tx1"/>
                </a:solidFill>
                <a:effectLst/>
                <a:latin typeface="+mn-lt"/>
                <a:ea typeface="+mn-ea"/>
                <a:cs typeface="+mn-cs"/>
              </a:rPr>
              <a:t>Awut</a:t>
            </a:r>
            <a:r>
              <a:rPr lang="en-GB" sz="1200" kern="1200" dirty="0">
                <a:solidFill>
                  <a:schemeClr val="tx1"/>
                </a:solidFill>
                <a:effectLst/>
                <a:latin typeface="+mn-lt"/>
                <a:ea typeface="+mn-ea"/>
                <a:cs typeface="+mn-cs"/>
              </a:rPr>
              <a:t>, her village became unsafe and she and her family had to leave. </a:t>
            </a:r>
            <a:r>
              <a:rPr lang="en-GB" sz="1200" kern="1200" dirty="0" err="1">
                <a:solidFill>
                  <a:schemeClr val="tx1"/>
                </a:solidFill>
                <a:effectLst/>
                <a:latin typeface="+mn-lt"/>
                <a:ea typeface="+mn-ea"/>
                <a:cs typeface="+mn-cs"/>
              </a:rPr>
              <a:t>Ajak</a:t>
            </a:r>
            <a:r>
              <a:rPr lang="en-GB" sz="1200" kern="1200" dirty="0">
                <a:solidFill>
                  <a:schemeClr val="tx1"/>
                </a:solidFill>
                <a:effectLst/>
                <a:latin typeface="+mn-lt"/>
                <a:ea typeface="+mn-ea"/>
                <a:cs typeface="+mn-cs"/>
              </a:rPr>
              <a:t> arrived in </a:t>
            </a:r>
            <a:r>
              <a:rPr lang="en-GB" sz="1200" kern="1200" dirty="0" err="1">
                <a:solidFill>
                  <a:schemeClr val="tx1"/>
                </a:solidFill>
                <a:effectLst/>
                <a:latin typeface="+mn-lt"/>
                <a:ea typeface="+mn-ea"/>
                <a:cs typeface="+mn-cs"/>
              </a:rPr>
              <a:t>Malek</a:t>
            </a:r>
            <a:r>
              <a:rPr lang="en-GB" sz="1200" kern="1200" dirty="0">
                <a:solidFill>
                  <a:schemeClr val="tx1"/>
                </a:solidFill>
                <a:effectLst/>
                <a:latin typeface="+mn-lt"/>
                <a:ea typeface="+mn-ea"/>
                <a:cs typeface="+mn-cs"/>
              </a:rPr>
              <a:t> with her eight children and husband who was very ill. She had no place to live and was worried about how she could take care of her family. When </a:t>
            </a:r>
            <a:r>
              <a:rPr lang="en-GB" sz="1200" kern="1200" dirty="0" err="1">
                <a:solidFill>
                  <a:schemeClr val="tx1"/>
                </a:solidFill>
                <a:effectLst/>
                <a:latin typeface="+mn-lt"/>
                <a:ea typeface="+mn-ea"/>
                <a:cs typeface="+mn-cs"/>
              </a:rPr>
              <a:t>Awut</a:t>
            </a:r>
            <a:r>
              <a:rPr lang="en-GB" sz="1200" kern="1200" dirty="0">
                <a:solidFill>
                  <a:schemeClr val="tx1"/>
                </a:solidFill>
                <a:effectLst/>
                <a:latin typeface="+mn-lt"/>
                <a:ea typeface="+mn-ea"/>
                <a:cs typeface="+mn-cs"/>
              </a:rPr>
              <a:t> met </a:t>
            </a:r>
            <a:r>
              <a:rPr lang="en-GB" sz="1200" kern="1200" dirty="0" err="1">
                <a:solidFill>
                  <a:schemeClr val="tx1"/>
                </a:solidFill>
                <a:effectLst/>
                <a:latin typeface="+mn-lt"/>
                <a:ea typeface="+mn-ea"/>
                <a:cs typeface="+mn-cs"/>
              </a:rPr>
              <a:t>Ajak</a:t>
            </a:r>
            <a:r>
              <a:rPr lang="en-GB" sz="1200" kern="1200" dirty="0">
                <a:solidFill>
                  <a:schemeClr val="tx1"/>
                </a:solidFill>
                <a:effectLst/>
                <a:latin typeface="+mn-lt"/>
                <a:ea typeface="+mn-ea"/>
                <a:cs typeface="+mn-cs"/>
              </a:rPr>
              <a:t> she knew that this was her opportunity to help her.</a:t>
            </a:r>
            <a:endParaRPr lang="en-IE"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Ajak</a:t>
            </a:r>
            <a:r>
              <a:rPr lang="en-GB" sz="1200" kern="1200" dirty="0">
                <a:solidFill>
                  <a:schemeClr val="tx1"/>
                </a:solidFill>
                <a:effectLst/>
                <a:latin typeface="+mn-lt"/>
                <a:ea typeface="+mn-ea"/>
                <a:cs typeface="+mn-cs"/>
              </a:rPr>
              <a:t> said, ‘</a:t>
            </a:r>
            <a:r>
              <a:rPr lang="en-GB" sz="1200" kern="1200" dirty="0" err="1">
                <a:solidFill>
                  <a:schemeClr val="tx1"/>
                </a:solidFill>
                <a:effectLst/>
                <a:latin typeface="+mn-lt"/>
                <a:ea typeface="+mn-ea"/>
                <a:cs typeface="+mn-cs"/>
              </a:rPr>
              <a:t>Awut</a:t>
            </a:r>
            <a:r>
              <a:rPr lang="en-GB" sz="1200" kern="1200" dirty="0">
                <a:solidFill>
                  <a:schemeClr val="tx1"/>
                </a:solidFill>
                <a:effectLst/>
                <a:latin typeface="+mn-lt"/>
                <a:ea typeface="+mn-ea"/>
                <a:cs typeface="+mn-cs"/>
              </a:rPr>
              <a:t> welcomed and settled us next to her. She gave me food to start up and settle in. I had nothing. So she tried to help me and my family. I am thankful to her.’</a:t>
            </a:r>
            <a:endParaRPr lang="en-I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I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Now </a:t>
            </a:r>
            <a:r>
              <a:rPr lang="en-GB" sz="1200" kern="1200" dirty="0" err="1">
                <a:solidFill>
                  <a:schemeClr val="tx1"/>
                </a:solidFill>
                <a:effectLst/>
                <a:latin typeface="+mn-lt"/>
                <a:ea typeface="+mn-ea"/>
                <a:cs typeface="+mn-cs"/>
              </a:rPr>
              <a:t>Ajak</a:t>
            </a:r>
            <a:r>
              <a:rPr lang="en-GB" sz="1200" kern="1200" dirty="0">
                <a:solidFill>
                  <a:schemeClr val="tx1"/>
                </a:solidFill>
                <a:effectLst/>
                <a:latin typeface="+mn-lt"/>
                <a:ea typeface="+mn-ea"/>
                <a:cs typeface="+mn-cs"/>
              </a:rPr>
              <a:t> and her children have their own house, next door to </a:t>
            </a:r>
            <a:r>
              <a:rPr lang="en-GB" sz="1200" kern="1200" dirty="0" err="1">
                <a:solidFill>
                  <a:schemeClr val="tx1"/>
                </a:solidFill>
                <a:effectLst/>
                <a:latin typeface="+mn-lt"/>
                <a:ea typeface="+mn-ea"/>
                <a:cs typeface="+mn-cs"/>
              </a:rPr>
              <a:t>Awut’s</a:t>
            </a:r>
            <a:r>
              <a:rPr lang="en-GB" sz="1200" kern="1200" dirty="0">
                <a:solidFill>
                  <a:schemeClr val="tx1"/>
                </a:solidFill>
                <a:effectLst/>
                <a:latin typeface="+mn-lt"/>
                <a:ea typeface="+mn-ea"/>
                <a:cs typeface="+mn-cs"/>
              </a:rPr>
              <a:t> house.</a:t>
            </a:r>
            <a:endParaRPr lang="en-IE"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Awut</a:t>
            </a:r>
            <a:r>
              <a:rPr lang="en-GB" sz="1200" kern="1200" dirty="0">
                <a:solidFill>
                  <a:schemeClr val="tx1"/>
                </a:solidFill>
                <a:effectLst/>
                <a:latin typeface="+mn-lt"/>
                <a:ea typeface="+mn-ea"/>
                <a:cs typeface="+mn-cs"/>
              </a:rPr>
              <a:t> believes that education is very important and she would like to send her children to school but unfortunately she can’t. ‘I don’t have the power to do that,’ she explains. The little that she has is used for food, medicine and clothing. It is not enough to pay for school fees, shoes, uniforms and other school requirements. Do you think this is fair? How did you feel when school closed in March for lockdown?</a:t>
            </a:r>
            <a:endParaRPr lang="en-I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IE"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4589E3-AD47-4F3D-8AF2-58DE8B29C835}" type="slidenum">
              <a:rPr lang="en-GB"/>
              <a:t>10</a:t>
            </a:fld>
            <a:endParaRPr lang="en-GB"/>
          </a:p>
        </p:txBody>
      </p:sp>
    </p:spTree>
    <p:extLst>
      <p:ext uri="{BB962C8B-B14F-4D97-AF65-F5344CB8AC3E}">
        <p14:creationId xmlns:p14="http://schemas.microsoft.com/office/powerpoint/2010/main" val="38855047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Ajak is proud of her children because they listen to others and help when they can.</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In this photo, you can see Chiech (6) helping his baby brother Ngor (8 months), who has been trying to walk.</a:t>
            </a:r>
          </a:p>
        </p:txBody>
      </p:sp>
      <p:sp>
        <p:nvSpPr>
          <p:cNvPr id="4" name="Slide Number Placeholder 3"/>
          <p:cNvSpPr>
            <a:spLocks noGrp="1"/>
          </p:cNvSpPr>
          <p:nvPr>
            <p:ph type="sldNum" sz="quarter" idx="5"/>
          </p:nvPr>
        </p:nvSpPr>
        <p:spPr/>
        <p:txBody>
          <a:bodyPr/>
          <a:lstStyle/>
          <a:p>
            <a:fld id="{B14589E3-AD47-4F3D-8AF2-58DE8B29C835}" type="slidenum">
              <a:rPr lang="en-GB"/>
              <a:t>11</a:t>
            </a:fld>
            <a:endParaRPr lang="en-GB"/>
          </a:p>
        </p:txBody>
      </p:sp>
    </p:spTree>
    <p:extLst>
      <p:ext uri="{BB962C8B-B14F-4D97-AF65-F5344CB8AC3E}">
        <p14:creationId xmlns:p14="http://schemas.microsoft.com/office/powerpoint/2010/main" val="295277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Ajak and Awut</a:t>
            </a:r>
            <a:r>
              <a:rPr lang="en-IE" sz="1200" kern="1200" baseline="0" noProof="0" dirty="0">
                <a:solidFill>
                  <a:schemeClr val="tx1"/>
                </a:solidFill>
                <a:effectLst/>
                <a:latin typeface="+mn-lt"/>
                <a:ea typeface="+mn-ea"/>
                <a:cs typeface="+mn-cs"/>
              </a:rPr>
              <a:t> and their families</a:t>
            </a:r>
            <a:r>
              <a:rPr lang="en-IE" sz="1200" kern="1200" noProof="0" dirty="0">
                <a:solidFill>
                  <a:schemeClr val="tx1"/>
                </a:solidFill>
                <a:effectLst/>
                <a:latin typeface="+mn-lt"/>
                <a:ea typeface="+mn-ea"/>
                <a:cs typeface="+mn-cs"/>
              </a:rPr>
              <a:t> are very good friends now. When Awut cooks a meal, she invites Ajak and her children to join them. She looks after Ajak’s children while Ajak goes to catch fish for the families to share.   </a:t>
            </a:r>
            <a:endParaRPr lang="en-IE" sz="1200" kern="1200" baseline="0" noProof="0" dirty="0">
              <a:solidFill>
                <a:schemeClr val="tx1"/>
              </a:solidFill>
              <a:effectLst/>
              <a:latin typeface="+mn-lt"/>
              <a:ea typeface="+mn-ea"/>
              <a:cs typeface="+mn-cs"/>
            </a:endParaRPr>
          </a:p>
          <a:p>
            <a:endParaRPr lang="en-IE" sz="12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Ajak said, ‘We sit together and discuss ways of life. We share a lot. When she is down, I lift her up and vice versa. She is a very dear friend. We help each other in times of need.’</a:t>
            </a:r>
          </a:p>
        </p:txBody>
      </p:sp>
      <p:sp>
        <p:nvSpPr>
          <p:cNvPr id="4" name="Slide Number Placeholder 3"/>
          <p:cNvSpPr>
            <a:spLocks noGrp="1"/>
          </p:cNvSpPr>
          <p:nvPr>
            <p:ph type="sldNum" sz="quarter" idx="5"/>
          </p:nvPr>
        </p:nvSpPr>
        <p:spPr/>
        <p:txBody>
          <a:bodyPr/>
          <a:lstStyle/>
          <a:p>
            <a:fld id="{B14589E3-AD47-4F3D-8AF2-58DE8B29C835}" type="slidenum">
              <a:rPr lang="en-GB"/>
              <a:t>12</a:t>
            </a:fld>
            <a:endParaRPr lang="en-GB"/>
          </a:p>
        </p:txBody>
      </p:sp>
    </p:spTree>
    <p:extLst>
      <p:ext uri="{BB962C8B-B14F-4D97-AF65-F5344CB8AC3E}">
        <p14:creationId xmlns:p14="http://schemas.microsoft.com/office/powerpoint/2010/main" val="3092488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This is Malek, the community where </a:t>
            </a:r>
            <a:r>
              <a:rPr lang="en-IE" sz="1200" kern="1200" dirty="0" err="1">
                <a:solidFill>
                  <a:schemeClr val="tx1"/>
                </a:solidFill>
                <a:effectLst/>
                <a:latin typeface="+mn-lt"/>
                <a:ea typeface="+mn-ea"/>
                <a:cs typeface="+mn-cs"/>
              </a:rPr>
              <a:t>Awut</a:t>
            </a:r>
            <a:r>
              <a:rPr lang="en-IE" sz="1200" kern="1200" dirty="0">
                <a:solidFill>
                  <a:schemeClr val="tx1"/>
                </a:solidFill>
                <a:effectLst/>
                <a:latin typeface="+mn-lt"/>
                <a:ea typeface="+mn-ea"/>
                <a:cs typeface="+mn-cs"/>
              </a:rPr>
              <a:t> and </a:t>
            </a:r>
            <a:r>
              <a:rPr lang="en-IE" sz="1200" kern="1200" dirty="0" err="1">
                <a:solidFill>
                  <a:schemeClr val="tx1"/>
                </a:solidFill>
                <a:effectLst/>
                <a:latin typeface="+mn-lt"/>
                <a:ea typeface="+mn-ea"/>
                <a:cs typeface="+mn-cs"/>
              </a:rPr>
              <a:t>Ajak</a:t>
            </a:r>
            <a:r>
              <a:rPr lang="en-IE" sz="1200" kern="1200" dirty="0">
                <a:solidFill>
                  <a:schemeClr val="tx1"/>
                </a:solidFill>
                <a:effectLst/>
                <a:latin typeface="+mn-lt"/>
                <a:ea typeface="+mn-ea"/>
                <a:cs typeface="+mn-cs"/>
              </a:rPr>
              <a:t> live. What do you see? In what ways is Malek the same</a:t>
            </a:r>
            <a:r>
              <a:rPr lang="en-IE" sz="1200" kern="1200" baseline="0" dirty="0">
                <a:solidFill>
                  <a:schemeClr val="tx1"/>
                </a:solidFill>
                <a:effectLst/>
                <a:latin typeface="+mn-lt"/>
                <a:ea typeface="+mn-ea"/>
                <a:cs typeface="+mn-cs"/>
              </a:rPr>
              <a:t> as or </a:t>
            </a:r>
            <a:r>
              <a:rPr lang="en-IE" sz="1200" kern="1200" dirty="0">
                <a:solidFill>
                  <a:schemeClr val="tx1"/>
                </a:solidFill>
                <a:effectLst/>
                <a:latin typeface="+mn-lt"/>
                <a:ea typeface="+mn-ea"/>
                <a:cs typeface="+mn-cs"/>
              </a:rPr>
              <a:t>different from where you live?</a:t>
            </a:r>
          </a:p>
        </p:txBody>
      </p:sp>
      <p:sp>
        <p:nvSpPr>
          <p:cNvPr id="4" name="Slide Number Placeholder 3"/>
          <p:cNvSpPr>
            <a:spLocks noGrp="1"/>
          </p:cNvSpPr>
          <p:nvPr>
            <p:ph type="sldNum" sz="quarter" idx="5"/>
          </p:nvPr>
        </p:nvSpPr>
        <p:spPr/>
        <p:txBody>
          <a:bodyPr/>
          <a:lstStyle/>
          <a:p>
            <a:fld id="{B14589E3-AD47-4F3D-8AF2-58DE8B29C835}" type="slidenum">
              <a:rPr lang="en-GB"/>
              <a:t>13</a:t>
            </a:fld>
            <a:endParaRPr lang="en-GB"/>
          </a:p>
        </p:txBody>
      </p:sp>
    </p:spTree>
    <p:extLst>
      <p:ext uri="{BB962C8B-B14F-4D97-AF65-F5344CB8AC3E}">
        <p14:creationId xmlns:p14="http://schemas.microsoft.com/office/powerpoint/2010/main" val="1335867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Here some of the girls from both families have gone out to the fields where Awut and Ajak are growing sorghum.</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The girls are looking for some small fruits that have dropped from the trees hanging over the crop.</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The bigger girls, including Ajak’s daughter Yomjima, are sharing with Nyibak, who is Awut’s granddaughter. Have you picked fruit, nuts or berries? Who did you share them with?</a:t>
            </a:r>
          </a:p>
        </p:txBody>
      </p:sp>
      <p:sp>
        <p:nvSpPr>
          <p:cNvPr id="4" name="Slide Number Placeholder 3"/>
          <p:cNvSpPr>
            <a:spLocks noGrp="1"/>
          </p:cNvSpPr>
          <p:nvPr>
            <p:ph type="sldNum" sz="quarter" idx="5"/>
          </p:nvPr>
        </p:nvSpPr>
        <p:spPr/>
        <p:txBody>
          <a:bodyPr/>
          <a:lstStyle/>
          <a:p>
            <a:fld id="{B14589E3-AD47-4F3D-8AF2-58DE8B29C835}" type="slidenum">
              <a:rPr lang="en-GB"/>
              <a:t>14</a:t>
            </a:fld>
            <a:endParaRPr lang="en-GB"/>
          </a:p>
        </p:txBody>
      </p:sp>
    </p:spTree>
    <p:extLst>
      <p:ext uri="{BB962C8B-B14F-4D97-AF65-F5344CB8AC3E}">
        <p14:creationId xmlns:p14="http://schemas.microsoft.com/office/powerpoint/2010/main" val="1356268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Here are some people from Malek going out fishing. When someone from Awut or Ajak’s family catches a lot of fish, they share with their neighbours.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Read the</a:t>
            </a:r>
            <a:r>
              <a:rPr lang="en-IE" sz="1200" kern="1200" baseline="0" noProof="0" dirty="0">
                <a:solidFill>
                  <a:schemeClr val="tx1"/>
                </a:solidFill>
                <a:effectLst/>
                <a:latin typeface="+mn-lt"/>
                <a:ea typeface="+mn-ea"/>
                <a:cs typeface="+mn-cs"/>
              </a:rPr>
              <a:t> quote: </a:t>
            </a:r>
            <a:r>
              <a:rPr lang="en-IE" sz="1200" b="1" kern="1200" baseline="0" noProof="0" dirty="0">
                <a:solidFill>
                  <a:schemeClr val="tx1"/>
                </a:solidFill>
                <a:effectLst/>
                <a:latin typeface="+mn-lt"/>
                <a:ea typeface="+mn-ea"/>
                <a:cs typeface="+mn-cs"/>
              </a:rPr>
              <a:t>‘</a:t>
            </a:r>
            <a:r>
              <a:rPr lang="en-IE" sz="1200" b="1" i="0" kern="1200" baseline="0" noProof="0" dirty="0">
                <a:solidFill>
                  <a:schemeClr val="tx1"/>
                </a:solidFill>
                <a:effectLst/>
                <a:latin typeface="+mn-lt"/>
                <a:ea typeface="+mn-ea"/>
                <a:cs typeface="+mn-cs"/>
              </a:rPr>
              <a:t>G</a:t>
            </a:r>
            <a:r>
              <a:rPr lang="en-IE" sz="1200" b="1" i="0" kern="1200" noProof="0" dirty="0">
                <a:solidFill>
                  <a:schemeClr val="tx1"/>
                </a:solidFill>
                <a:effectLst/>
                <a:latin typeface="+mn-lt"/>
                <a:ea typeface="+mn-ea"/>
                <a:cs typeface="+mn-cs"/>
              </a:rPr>
              <a:t>ive a man a fish and you feed him for a day; teach a man to fish and you feed him for a lifetime.’ </a:t>
            </a:r>
            <a:r>
              <a:rPr lang="en-IE" sz="1200" b="0" i="0" kern="1200" noProof="0" dirty="0">
                <a:solidFill>
                  <a:schemeClr val="tx1"/>
                </a:solidFill>
                <a:effectLst/>
                <a:latin typeface="+mn-lt"/>
                <a:ea typeface="+mn-ea"/>
                <a:cs typeface="+mn-cs"/>
              </a:rPr>
              <a:t>What</a:t>
            </a:r>
            <a:r>
              <a:rPr lang="en-IE" sz="1200" b="0" i="0" kern="1200" baseline="0" noProof="0" dirty="0">
                <a:solidFill>
                  <a:schemeClr val="tx1"/>
                </a:solidFill>
                <a:effectLst/>
                <a:latin typeface="+mn-lt"/>
                <a:ea typeface="+mn-ea"/>
                <a:cs typeface="+mn-cs"/>
              </a:rPr>
              <a:t> does it mean? </a:t>
            </a:r>
            <a:endParaRPr lang="en-IE" sz="1200" b="0"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b="0"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Trócaire has provided seeds</a:t>
            </a:r>
            <a:r>
              <a:rPr lang="en-IE" sz="1200" kern="1200" baseline="0" noProof="0" dirty="0">
                <a:solidFill>
                  <a:schemeClr val="tx1"/>
                </a:solidFill>
                <a:effectLst/>
                <a:latin typeface="+mn-lt"/>
                <a:ea typeface="+mn-ea"/>
                <a:cs typeface="+mn-cs"/>
              </a:rPr>
              <a:t> and</a:t>
            </a:r>
            <a:r>
              <a:rPr lang="en-IE" sz="1200" kern="1200" noProof="0" dirty="0">
                <a:solidFill>
                  <a:schemeClr val="tx1"/>
                </a:solidFill>
                <a:effectLst/>
                <a:latin typeface="+mn-lt"/>
                <a:ea typeface="+mn-ea"/>
                <a:cs typeface="+mn-cs"/>
              </a:rPr>
              <a:t> tools to help the people of Malek. Discuss: </a:t>
            </a:r>
            <a:r>
              <a:rPr lang="en-IE" sz="1200" b="0" i="0" kern="1200" noProof="0" dirty="0">
                <a:solidFill>
                  <a:schemeClr val="tx1"/>
                </a:solidFill>
                <a:effectLst/>
                <a:latin typeface="+mn-lt"/>
                <a:ea typeface="+mn-ea"/>
                <a:cs typeface="+mn-cs"/>
              </a:rPr>
              <a:t>In your opinion what it’s more important, to provide </a:t>
            </a:r>
            <a:r>
              <a:rPr lang="en-IE" sz="1200" b="0" i="0" u="none" kern="1200" noProof="0" dirty="0">
                <a:solidFill>
                  <a:schemeClr val="tx1"/>
                </a:solidFill>
                <a:effectLst/>
                <a:latin typeface="+mn-lt"/>
                <a:ea typeface="+mn-ea"/>
                <a:cs typeface="+mn-cs"/>
              </a:rPr>
              <a:t>food for people or to provide seeds and tools so they can grow their own food? </a:t>
            </a:r>
          </a:p>
        </p:txBody>
      </p:sp>
      <p:sp>
        <p:nvSpPr>
          <p:cNvPr id="4" name="Slide Number Placeholder 3"/>
          <p:cNvSpPr>
            <a:spLocks noGrp="1"/>
          </p:cNvSpPr>
          <p:nvPr>
            <p:ph type="sldNum" sz="quarter" idx="5"/>
          </p:nvPr>
        </p:nvSpPr>
        <p:spPr/>
        <p:txBody>
          <a:bodyPr/>
          <a:lstStyle/>
          <a:p>
            <a:fld id="{B14589E3-AD47-4F3D-8AF2-58DE8B29C835}" type="slidenum">
              <a:rPr lang="en-GB"/>
              <a:t>15</a:t>
            </a:fld>
            <a:endParaRPr lang="en-GB"/>
          </a:p>
        </p:txBody>
      </p:sp>
    </p:spTree>
    <p:extLst>
      <p:ext uri="{BB962C8B-B14F-4D97-AF65-F5344CB8AC3E}">
        <p14:creationId xmlns:p14="http://schemas.microsoft.com/office/powerpoint/2010/main" val="3217526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This big tree is an important part of Awut and Ajak’s community. When the community wants to get together to talk and make decisions, they gather underneath the tree. Everyone comes so that the decisions are made together.</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Do</a:t>
            </a:r>
            <a:r>
              <a:rPr lang="en-IE" sz="1200" kern="1200" baseline="0" dirty="0">
                <a:solidFill>
                  <a:schemeClr val="tx1"/>
                </a:solidFill>
                <a:effectLst/>
                <a:latin typeface="+mn-lt"/>
                <a:ea typeface="+mn-ea"/>
                <a:cs typeface="+mn-cs"/>
              </a:rPr>
              <a:t> you think Covid-19 has impacted these gatherings? If so, how?</a:t>
            </a:r>
            <a:endParaRPr lang="en-I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What are some important places in your community? Who are the people that work there?</a:t>
            </a:r>
            <a:endParaRPr lang="en-GB" sz="1200" kern="1200" dirty="0">
              <a:solidFill>
                <a:schemeClr val="tx1"/>
              </a:solidFill>
              <a:effectLst/>
              <a:latin typeface="+mn-lt"/>
              <a:ea typeface="+mn-ea"/>
              <a:cs typeface="+mn-cs"/>
            </a:endParaRPr>
          </a:p>
          <a:p>
            <a:endParaRPr lang="en-US" dirty="0">
              <a:cs typeface="Calibri"/>
            </a:endParaRPr>
          </a:p>
        </p:txBody>
      </p:sp>
      <p:sp>
        <p:nvSpPr>
          <p:cNvPr id="4" name="Slide Number Placeholder 3"/>
          <p:cNvSpPr>
            <a:spLocks noGrp="1"/>
          </p:cNvSpPr>
          <p:nvPr>
            <p:ph type="sldNum" sz="quarter" idx="5"/>
          </p:nvPr>
        </p:nvSpPr>
        <p:spPr/>
        <p:txBody>
          <a:bodyPr/>
          <a:lstStyle/>
          <a:p>
            <a:fld id="{B14589E3-AD47-4F3D-8AF2-58DE8B29C835}" type="slidenum">
              <a:rPr lang="en-GB"/>
              <a:t>16</a:t>
            </a:fld>
            <a:endParaRPr lang="en-GB"/>
          </a:p>
        </p:txBody>
      </p:sp>
    </p:spTree>
    <p:extLst>
      <p:ext uri="{BB962C8B-B14F-4D97-AF65-F5344CB8AC3E}">
        <p14:creationId xmlns:p14="http://schemas.microsoft.com/office/powerpoint/2010/main" val="1283508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Here </a:t>
            </a:r>
            <a:r>
              <a:rPr lang="en-IE" sz="1200" kern="1200" dirty="0" err="1">
                <a:solidFill>
                  <a:schemeClr val="tx1"/>
                </a:solidFill>
                <a:effectLst/>
                <a:latin typeface="+mn-lt"/>
                <a:ea typeface="+mn-ea"/>
                <a:cs typeface="+mn-cs"/>
              </a:rPr>
              <a:t>Pawany</a:t>
            </a:r>
            <a:r>
              <a:rPr lang="en-IE" sz="1200" kern="1200" dirty="0">
                <a:solidFill>
                  <a:schemeClr val="tx1"/>
                </a:solidFill>
                <a:effectLst/>
                <a:latin typeface="+mn-lt"/>
                <a:ea typeface="+mn-ea"/>
                <a:cs typeface="+mn-cs"/>
              </a:rPr>
              <a:t>, his older sister </a:t>
            </a:r>
            <a:r>
              <a:rPr lang="en-IE" sz="1200" kern="1200" dirty="0" err="1">
                <a:solidFill>
                  <a:schemeClr val="tx1"/>
                </a:solidFill>
                <a:effectLst/>
                <a:latin typeface="+mn-lt"/>
                <a:ea typeface="+mn-ea"/>
                <a:cs typeface="+mn-cs"/>
              </a:rPr>
              <a:t>Yomjima</a:t>
            </a:r>
            <a:r>
              <a:rPr lang="en-IE" sz="1200" kern="1200" dirty="0">
                <a:solidFill>
                  <a:schemeClr val="tx1"/>
                </a:solidFill>
                <a:effectLst/>
                <a:latin typeface="+mn-lt"/>
                <a:ea typeface="+mn-ea"/>
                <a:cs typeface="+mn-cs"/>
              </a:rPr>
              <a:t> and a neighbour have been out working in the field. Now they are walking home and enjoying a chat.</a:t>
            </a:r>
          </a:p>
        </p:txBody>
      </p:sp>
      <p:sp>
        <p:nvSpPr>
          <p:cNvPr id="4" name="Slide Number Placeholder 3"/>
          <p:cNvSpPr>
            <a:spLocks noGrp="1"/>
          </p:cNvSpPr>
          <p:nvPr>
            <p:ph type="sldNum" sz="quarter" idx="5"/>
          </p:nvPr>
        </p:nvSpPr>
        <p:spPr/>
        <p:txBody>
          <a:bodyPr/>
          <a:lstStyle/>
          <a:p>
            <a:fld id="{B14589E3-AD47-4F3D-8AF2-58DE8B29C835}" type="slidenum">
              <a:rPr lang="en-GB"/>
              <a:t>17</a:t>
            </a:fld>
            <a:endParaRPr lang="en-GB"/>
          </a:p>
        </p:txBody>
      </p:sp>
    </p:spTree>
    <p:extLst>
      <p:ext uri="{BB962C8B-B14F-4D97-AF65-F5344CB8AC3E}">
        <p14:creationId xmlns:p14="http://schemas.microsoft.com/office/powerpoint/2010/main" val="605654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r>
              <a:rPr lang="en-IE" dirty="0"/>
              <a:t>Thi</a:t>
            </a:r>
            <a:r>
              <a:rPr lang="en-IE" baseline="0" dirty="0"/>
              <a:t>s is South Sudan.</a:t>
            </a:r>
          </a:p>
          <a:p>
            <a:endParaRPr lang="en-IE" baseline="0" dirty="0"/>
          </a:p>
          <a:p>
            <a:r>
              <a:rPr lang="en-IE" baseline="0" dirty="0"/>
              <a:t>South Sudan is a country located in Africa. It is the newest country in the world. It became independent in 2011. </a:t>
            </a:r>
            <a:r>
              <a:rPr lang="en-IE" sz="1200" kern="1200" dirty="0">
                <a:solidFill>
                  <a:schemeClr val="tx1"/>
                </a:solidFill>
                <a:effectLst/>
                <a:latin typeface="+mn-lt"/>
                <a:ea typeface="+mn-ea"/>
                <a:cs typeface="+mn-cs"/>
              </a:rPr>
              <a:t>Can you research five facts about South Sudan?</a:t>
            </a:r>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2</a:t>
            </a:fld>
            <a:endParaRPr lang="en-GB"/>
          </a:p>
        </p:txBody>
      </p:sp>
    </p:spTree>
    <p:extLst>
      <p:ext uri="{BB962C8B-B14F-4D97-AF65-F5344CB8AC3E}">
        <p14:creationId xmlns:p14="http://schemas.microsoft.com/office/powerpoint/2010/main" val="2821795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3</a:t>
            </a:fld>
            <a:endParaRPr lang="en-GB"/>
          </a:p>
        </p:txBody>
      </p:sp>
    </p:spTree>
    <p:extLst>
      <p:ext uri="{BB962C8B-B14F-4D97-AF65-F5344CB8AC3E}">
        <p14:creationId xmlns:p14="http://schemas.microsoft.com/office/powerpoint/2010/main" val="2618903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4</a:t>
            </a:fld>
            <a:endParaRPr lang="en-GB"/>
          </a:p>
        </p:txBody>
      </p:sp>
    </p:spTree>
    <p:extLst>
      <p:ext uri="{BB962C8B-B14F-4D97-AF65-F5344CB8AC3E}">
        <p14:creationId xmlns:p14="http://schemas.microsoft.com/office/powerpoint/2010/main" val="2815281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5</a:t>
            </a:fld>
            <a:endParaRPr lang="en-GB"/>
          </a:p>
        </p:txBody>
      </p:sp>
    </p:spTree>
    <p:extLst>
      <p:ext uri="{BB962C8B-B14F-4D97-AF65-F5344CB8AC3E}">
        <p14:creationId xmlns:p14="http://schemas.microsoft.com/office/powerpoint/2010/main" val="3075729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6</a:t>
            </a:fld>
            <a:endParaRPr lang="en-GB"/>
          </a:p>
        </p:txBody>
      </p:sp>
    </p:spTree>
    <p:extLst>
      <p:ext uri="{BB962C8B-B14F-4D97-AF65-F5344CB8AC3E}">
        <p14:creationId xmlns:p14="http://schemas.microsoft.com/office/powerpoint/2010/main" val="4030632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endParaRPr lang="en-IE"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14589E3-AD47-4F3D-8AF2-58DE8B29C835}" type="slidenum">
              <a:rPr lang="en-GB" smtClean="0"/>
              <a:t>7</a:t>
            </a:fld>
            <a:endParaRPr lang="en-GB"/>
          </a:p>
        </p:txBody>
      </p:sp>
    </p:spTree>
    <p:extLst>
      <p:ext uri="{BB962C8B-B14F-4D97-AF65-F5344CB8AC3E}">
        <p14:creationId xmlns:p14="http://schemas.microsoft.com/office/powerpoint/2010/main" val="4049789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noProof="0" dirty="0">
                <a:solidFill>
                  <a:schemeClr val="tx1"/>
                </a:solidFill>
                <a:effectLst/>
                <a:latin typeface="+mn-lt"/>
                <a:ea typeface="+mn-ea"/>
                <a:cs typeface="+mn-cs"/>
              </a:rPr>
              <a:t>Now</a:t>
            </a:r>
            <a:r>
              <a:rPr lang="en-IE" sz="1200" kern="1200" baseline="0" noProof="0" dirty="0">
                <a:solidFill>
                  <a:schemeClr val="tx1"/>
                </a:solidFill>
                <a:effectLst/>
                <a:latin typeface="+mn-lt"/>
                <a:ea typeface="+mn-ea"/>
                <a:cs typeface="+mn-cs"/>
              </a:rPr>
              <a:t> I am going to introduce you to </a:t>
            </a:r>
            <a:r>
              <a:rPr lang="en-IE" sz="1200" kern="1200" noProof="0" dirty="0">
                <a:solidFill>
                  <a:schemeClr val="tx1"/>
                </a:solidFill>
                <a:effectLst/>
                <a:latin typeface="+mn-lt"/>
                <a:ea typeface="+mn-ea"/>
                <a:cs typeface="+mn-cs"/>
              </a:rPr>
              <a:t>Awut and Ajak. Let’s learn about them! The picture on the left is </a:t>
            </a:r>
            <a:r>
              <a:rPr lang="en-IE" sz="1200" b="1" kern="1200" noProof="0" dirty="0">
                <a:solidFill>
                  <a:schemeClr val="tx1"/>
                </a:solidFill>
                <a:effectLst/>
                <a:latin typeface="+mn-lt"/>
                <a:ea typeface="+mn-ea"/>
                <a:cs typeface="+mn-cs"/>
              </a:rPr>
              <a:t>Awut</a:t>
            </a:r>
            <a:r>
              <a:rPr lang="en-IE" sz="1200" kern="1200" noProof="0" dirty="0">
                <a:solidFill>
                  <a:schemeClr val="tx1"/>
                </a:solidFill>
                <a:effectLst/>
                <a:latin typeface="+mn-lt"/>
                <a:ea typeface="+mn-ea"/>
                <a:cs typeface="+mn-cs"/>
              </a:rPr>
              <a:t> with her granddaughter, Nyajima, who is two years old. The picture on the right is </a:t>
            </a:r>
            <a:r>
              <a:rPr lang="en-IE" sz="1200" b="1" kern="1200" noProof="0" dirty="0">
                <a:solidFill>
                  <a:schemeClr val="tx1"/>
                </a:solidFill>
                <a:effectLst/>
                <a:latin typeface="+mn-lt"/>
                <a:ea typeface="+mn-ea"/>
                <a:cs typeface="+mn-cs"/>
              </a:rPr>
              <a:t>Ajak</a:t>
            </a:r>
            <a:r>
              <a:rPr lang="en-IE" sz="1200" b="0" kern="1200" noProof="0" dirty="0">
                <a:solidFill>
                  <a:schemeClr val="tx1"/>
                </a:solidFill>
                <a:effectLst/>
                <a:latin typeface="+mn-lt"/>
                <a:ea typeface="+mn-ea"/>
                <a:cs typeface="+mn-cs"/>
              </a:rPr>
              <a:t>, who is </a:t>
            </a:r>
            <a:r>
              <a:rPr lang="en-IE" sz="1200" kern="1200" noProof="0" dirty="0">
                <a:solidFill>
                  <a:schemeClr val="tx1"/>
                </a:solidFill>
                <a:effectLst/>
                <a:latin typeface="+mn-lt"/>
                <a:ea typeface="+mn-ea"/>
                <a:cs typeface="+mn-cs"/>
              </a:rPr>
              <a:t>carrying her youngest child, a boy named Ngor.</a:t>
            </a:r>
            <a:r>
              <a:rPr lang="en-IE" sz="1200" kern="1200" baseline="0" noProof="0" dirty="0">
                <a:solidFill>
                  <a:schemeClr val="tx1"/>
                </a:solidFill>
                <a:effectLst/>
                <a:latin typeface="+mn-lt"/>
                <a:ea typeface="+mn-ea"/>
                <a:cs typeface="+mn-cs"/>
              </a:rPr>
              <a:t> He is eight months old.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dirty="0">
              <a:cs typeface="Calibri"/>
            </a:endParaRPr>
          </a:p>
          <a:p>
            <a:r>
              <a:rPr lang="en-IE" sz="1200" b="1" kern="1200" noProof="0" dirty="0">
                <a:solidFill>
                  <a:schemeClr val="tx1"/>
                </a:solidFill>
                <a:effectLst/>
                <a:latin typeface="+mn-lt"/>
                <a:ea typeface="+mn-ea"/>
                <a:cs typeface="+mn-cs"/>
              </a:rPr>
              <a:t>Note:</a:t>
            </a:r>
            <a:r>
              <a:rPr lang="en-IE" sz="1200" b="1" kern="1200" baseline="0" noProof="0" dirty="0">
                <a:solidFill>
                  <a:schemeClr val="tx1"/>
                </a:solidFill>
                <a:effectLst/>
                <a:latin typeface="+mn-lt"/>
                <a:ea typeface="+mn-ea"/>
                <a:cs typeface="+mn-cs"/>
              </a:rPr>
              <a:t> </a:t>
            </a:r>
            <a:r>
              <a:rPr lang="en-IE" sz="1200" b="1" kern="1200" noProof="0" dirty="0">
                <a:solidFill>
                  <a:schemeClr val="tx1"/>
                </a:solidFill>
                <a:effectLst/>
                <a:latin typeface="+mn-lt"/>
                <a:ea typeface="+mn-ea"/>
                <a:cs typeface="+mn-cs"/>
              </a:rPr>
              <a:t>It is important to note that this is only one perspective from South Sudan.</a:t>
            </a:r>
            <a:r>
              <a:rPr lang="en-IE" sz="1200" kern="1200" noProof="0" dirty="0">
                <a:solidFill>
                  <a:schemeClr val="tx1"/>
                </a:solidFill>
                <a:effectLst/>
                <a:latin typeface="+mn-lt"/>
                <a:ea typeface="+mn-ea"/>
                <a:cs typeface="+mn-cs"/>
              </a:rPr>
              <a:t> Avoid reinforcing negative stereotypes as you teach this lesson. Conflict and poverty are a reality for the families featured, but not everyone in, or from, South Sudan has had this experience.</a:t>
            </a:r>
            <a:endParaRPr lang="en-IE" noProof="0" dirty="0">
              <a:cs typeface="Calibri"/>
            </a:endParaRPr>
          </a:p>
          <a:p>
            <a:endParaRPr lang="en-IE" noProof="0" dirty="0">
              <a:cs typeface="Calibri"/>
            </a:endParaRPr>
          </a:p>
        </p:txBody>
      </p:sp>
      <p:sp>
        <p:nvSpPr>
          <p:cNvPr id="4" name="Slide Number Placeholder 3"/>
          <p:cNvSpPr>
            <a:spLocks noGrp="1"/>
          </p:cNvSpPr>
          <p:nvPr>
            <p:ph type="sldNum" sz="quarter" idx="5"/>
          </p:nvPr>
        </p:nvSpPr>
        <p:spPr/>
        <p:txBody>
          <a:bodyPr/>
          <a:lstStyle/>
          <a:p>
            <a:fld id="{B14589E3-AD47-4F3D-8AF2-58DE8B29C835}" type="slidenum">
              <a:rPr lang="en-GB"/>
              <a:t>8</a:t>
            </a:fld>
            <a:endParaRPr lang="en-GB"/>
          </a:p>
        </p:txBody>
      </p:sp>
    </p:spTree>
    <p:extLst>
      <p:ext uri="{BB962C8B-B14F-4D97-AF65-F5344CB8AC3E}">
        <p14:creationId xmlns:p14="http://schemas.microsoft.com/office/powerpoint/2010/main" val="1531658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1143000"/>
            <a:ext cx="541655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kern="1200" dirty="0">
                <a:solidFill>
                  <a:schemeClr val="tx1"/>
                </a:solidFill>
                <a:effectLst/>
                <a:latin typeface="+mn-lt"/>
                <a:ea typeface="+mn-ea"/>
                <a:cs typeface="+mn-cs"/>
              </a:rPr>
              <a:t>Nyibak and Nyajima are Awut’s grandchildren. Nyibak is five years old.</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She likes to care for her younger cousin Nyajima, who is two.</a:t>
            </a:r>
            <a:r>
              <a:rPr lang="en-IE" sz="1200" kern="1200" baseline="0" dirty="0">
                <a:solidFill>
                  <a:schemeClr val="tx1"/>
                </a:solidFill>
                <a:effectLst/>
                <a:latin typeface="+mn-lt"/>
                <a:ea typeface="+mn-ea"/>
                <a:cs typeface="+mn-cs"/>
              </a:rPr>
              <a:t> </a:t>
            </a:r>
            <a:r>
              <a:rPr lang="en-IE" sz="1200" kern="1200" dirty="0">
                <a:solidFill>
                  <a:schemeClr val="tx1"/>
                </a:solidFill>
                <a:effectLst/>
                <a:latin typeface="+mn-lt"/>
                <a:ea typeface="+mn-ea"/>
                <a:cs typeface="+mn-cs"/>
              </a:rPr>
              <a:t>Look carefully at this photo of Nyajima and Nyibak. Do you see any animals? Do you have animals at home?</a:t>
            </a:r>
          </a:p>
        </p:txBody>
      </p:sp>
      <p:sp>
        <p:nvSpPr>
          <p:cNvPr id="4" name="Slide Number Placeholder 3"/>
          <p:cNvSpPr>
            <a:spLocks noGrp="1"/>
          </p:cNvSpPr>
          <p:nvPr>
            <p:ph type="sldNum" sz="quarter" idx="5"/>
          </p:nvPr>
        </p:nvSpPr>
        <p:spPr/>
        <p:txBody>
          <a:bodyPr/>
          <a:lstStyle/>
          <a:p>
            <a:fld id="{B14589E3-AD47-4F3D-8AF2-58DE8B29C835}" type="slidenum">
              <a:rPr lang="en-GB"/>
              <a:t>9</a:t>
            </a:fld>
            <a:endParaRPr lang="en-GB"/>
          </a:p>
        </p:txBody>
      </p:sp>
    </p:spTree>
    <p:extLst>
      <p:ext uri="{BB962C8B-B14F-4D97-AF65-F5344CB8AC3E}">
        <p14:creationId xmlns:p14="http://schemas.microsoft.com/office/powerpoint/2010/main" val="3306981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4355" y="1122363"/>
            <a:ext cx="9026129" cy="2387600"/>
          </a:xfrm>
        </p:spPr>
        <p:txBody>
          <a:bodyPr anchor="b"/>
          <a:lstStyle>
            <a:lvl1pPr algn="ctr">
              <a:defRPr sz="5923"/>
            </a:lvl1pPr>
          </a:lstStyle>
          <a:p>
            <a:r>
              <a:rPr lang="en-GB"/>
              <a:t>Click to edit Master title style</a:t>
            </a:r>
            <a:endParaRPr lang="en-US" dirty="0"/>
          </a:p>
        </p:txBody>
      </p:sp>
      <p:sp>
        <p:nvSpPr>
          <p:cNvPr id="3" name="Subtitle 2"/>
          <p:cNvSpPr>
            <a:spLocks noGrp="1"/>
          </p:cNvSpPr>
          <p:nvPr>
            <p:ph type="subTitle" idx="1"/>
          </p:nvPr>
        </p:nvSpPr>
        <p:spPr>
          <a:xfrm>
            <a:off x="1504355" y="3602038"/>
            <a:ext cx="9026129" cy="1655762"/>
          </a:xfrm>
        </p:spPr>
        <p:txBody>
          <a:bodyPr/>
          <a:lstStyle>
            <a:lvl1pPr marL="0" indent="0" algn="ctr">
              <a:buNone/>
              <a:defRPr sz="2369"/>
            </a:lvl1pPr>
            <a:lvl2pPr marL="451302" indent="0" algn="ctr">
              <a:buNone/>
              <a:defRPr sz="1974"/>
            </a:lvl2pPr>
            <a:lvl3pPr marL="902604" indent="0" algn="ctr">
              <a:buNone/>
              <a:defRPr sz="1777"/>
            </a:lvl3pPr>
            <a:lvl4pPr marL="1353906" indent="0" algn="ctr">
              <a:buNone/>
              <a:defRPr sz="1579"/>
            </a:lvl4pPr>
            <a:lvl5pPr marL="1805208" indent="0" algn="ctr">
              <a:buNone/>
              <a:defRPr sz="1579"/>
            </a:lvl5pPr>
            <a:lvl6pPr marL="2256511" indent="0" algn="ctr">
              <a:buNone/>
              <a:defRPr sz="1579"/>
            </a:lvl6pPr>
            <a:lvl7pPr marL="2707813" indent="0" algn="ctr">
              <a:buNone/>
              <a:defRPr sz="1579"/>
            </a:lvl7pPr>
            <a:lvl8pPr marL="3159115" indent="0" algn="ctr">
              <a:buNone/>
              <a:defRPr sz="1579"/>
            </a:lvl8pPr>
            <a:lvl9pPr marL="3610417" indent="0" algn="ctr">
              <a:buNone/>
              <a:defRPr sz="1579"/>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1725205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458009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2431" y="365125"/>
            <a:ext cx="2595012"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27395" y="365125"/>
            <a:ext cx="76346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1073632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422543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1127" y="1709739"/>
            <a:ext cx="10380048" cy="2852737"/>
          </a:xfrm>
        </p:spPr>
        <p:txBody>
          <a:bodyPr anchor="b"/>
          <a:lstStyle>
            <a:lvl1pPr>
              <a:defRPr sz="5923"/>
            </a:lvl1pPr>
          </a:lstStyle>
          <a:p>
            <a:r>
              <a:rPr lang="en-GB"/>
              <a:t>Click to edit Master title style</a:t>
            </a:r>
            <a:endParaRPr lang="en-US" dirty="0"/>
          </a:p>
        </p:txBody>
      </p:sp>
      <p:sp>
        <p:nvSpPr>
          <p:cNvPr id="3" name="Text Placeholder 2"/>
          <p:cNvSpPr>
            <a:spLocks noGrp="1"/>
          </p:cNvSpPr>
          <p:nvPr>
            <p:ph type="body" idx="1"/>
          </p:nvPr>
        </p:nvSpPr>
        <p:spPr>
          <a:xfrm>
            <a:off x="821127" y="4589464"/>
            <a:ext cx="10380048" cy="1500187"/>
          </a:xfrm>
        </p:spPr>
        <p:txBody>
          <a:bodyPr/>
          <a:lstStyle>
            <a:lvl1pPr marL="0" indent="0">
              <a:buNone/>
              <a:defRPr sz="2369">
                <a:solidFill>
                  <a:schemeClr val="tx1">
                    <a:tint val="75000"/>
                  </a:schemeClr>
                </a:solidFill>
              </a:defRPr>
            </a:lvl1pPr>
            <a:lvl2pPr marL="451302" indent="0">
              <a:buNone/>
              <a:defRPr sz="1974">
                <a:solidFill>
                  <a:schemeClr val="tx1">
                    <a:tint val="75000"/>
                  </a:schemeClr>
                </a:solidFill>
              </a:defRPr>
            </a:lvl2pPr>
            <a:lvl3pPr marL="902604" indent="0">
              <a:buNone/>
              <a:defRPr sz="1777">
                <a:solidFill>
                  <a:schemeClr val="tx1">
                    <a:tint val="75000"/>
                  </a:schemeClr>
                </a:solidFill>
              </a:defRPr>
            </a:lvl3pPr>
            <a:lvl4pPr marL="1353906" indent="0">
              <a:buNone/>
              <a:defRPr sz="1579">
                <a:solidFill>
                  <a:schemeClr val="tx1">
                    <a:tint val="75000"/>
                  </a:schemeClr>
                </a:solidFill>
              </a:defRPr>
            </a:lvl4pPr>
            <a:lvl5pPr marL="1805208" indent="0">
              <a:buNone/>
              <a:defRPr sz="1579">
                <a:solidFill>
                  <a:schemeClr val="tx1">
                    <a:tint val="75000"/>
                  </a:schemeClr>
                </a:solidFill>
              </a:defRPr>
            </a:lvl5pPr>
            <a:lvl6pPr marL="2256511" indent="0">
              <a:buNone/>
              <a:defRPr sz="1579">
                <a:solidFill>
                  <a:schemeClr val="tx1">
                    <a:tint val="75000"/>
                  </a:schemeClr>
                </a:solidFill>
              </a:defRPr>
            </a:lvl6pPr>
            <a:lvl7pPr marL="2707813" indent="0">
              <a:buNone/>
              <a:defRPr sz="1579">
                <a:solidFill>
                  <a:schemeClr val="tx1">
                    <a:tint val="75000"/>
                  </a:schemeClr>
                </a:solidFill>
              </a:defRPr>
            </a:lvl7pPr>
            <a:lvl8pPr marL="3159115" indent="0">
              <a:buNone/>
              <a:defRPr sz="1579">
                <a:solidFill>
                  <a:schemeClr val="tx1">
                    <a:tint val="75000"/>
                  </a:schemeClr>
                </a:solidFill>
              </a:defRPr>
            </a:lvl8pPr>
            <a:lvl9pPr marL="3610417" indent="0">
              <a:buNone/>
              <a:defRPr sz="1579">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7129F71-B33A-4204-BE78-8739FB822030}" type="datetimeFigureOut">
              <a:rPr lang="en-IE" smtClean="0"/>
              <a:t>22/01/2021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2717591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27395" y="1825625"/>
            <a:ext cx="5114806"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092637" y="1825625"/>
            <a:ext cx="5114806"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77129F71-B33A-4204-BE78-8739FB822030}" type="datetimeFigureOut">
              <a:rPr lang="en-IE" smtClean="0"/>
              <a:t>22/01/2021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3809122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8963" y="365126"/>
            <a:ext cx="10380048"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28963" y="1681163"/>
            <a:ext cx="5091300" cy="823912"/>
          </a:xfrm>
        </p:spPr>
        <p:txBody>
          <a:bodyPr anchor="b"/>
          <a:lstStyle>
            <a:lvl1pPr marL="0" indent="0">
              <a:buNone/>
              <a:defRPr sz="2369" b="1"/>
            </a:lvl1pPr>
            <a:lvl2pPr marL="451302" indent="0">
              <a:buNone/>
              <a:defRPr sz="1974" b="1"/>
            </a:lvl2pPr>
            <a:lvl3pPr marL="902604" indent="0">
              <a:buNone/>
              <a:defRPr sz="1777" b="1"/>
            </a:lvl3pPr>
            <a:lvl4pPr marL="1353906" indent="0">
              <a:buNone/>
              <a:defRPr sz="1579" b="1"/>
            </a:lvl4pPr>
            <a:lvl5pPr marL="1805208" indent="0">
              <a:buNone/>
              <a:defRPr sz="1579" b="1"/>
            </a:lvl5pPr>
            <a:lvl6pPr marL="2256511" indent="0">
              <a:buNone/>
              <a:defRPr sz="1579" b="1"/>
            </a:lvl6pPr>
            <a:lvl7pPr marL="2707813" indent="0">
              <a:buNone/>
              <a:defRPr sz="1579" b="1"/>
            </a:lvl7pPr>
            <a:lvl8pPr marL="3159115" indent="0">
              <a:buNone/>
              <a:defRPr sz="1579" b="1"/>
            </a:lvl8pPr>
            <a:lvl9pPr marL="3610417" indent="0">
              <a:buNone/>
              <a:defRPr sz="1579" b="1"/>
            </a:lvl9pPr>
          </a:lstStyle>
          <a:p>
            <a:pPr lvl="0"/>
            <a:r>
              <a:rPr lang="en-GB"/>
              <a:t>Click to edit Master text styles</a:t>
            </a:r>
          </a:p>
        </p:txBody>
      </p:sp>
      <p:sp>
        <p:nvSpPr>
          <p:cNvPr id="4" name="Content Placeholder 3"/>
          <p:cNvSpPr>
            <a:spLocks noGrp="1"/>
          </p:cNvSpPr>
          <p:nvPr>
            <p:ph sz="half" idx="2"/>
          </p:nvPr>
        </p:nvSpPr>
        <p:spPr>
          <a:xfrm>
            <a:off x="828963" y="2505075"/>
            <a:ext cx="509130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092637" y="1681163"/>
            <a:ext cx="5116374" cy="823912"/>
          </a:xfrm>
        </p:spPr>
        <p:txBody>
          <a:bodyPr anchor="b"/>
          <a:lstStyle>
            <a:lvl1pPr marL="0" indent="0">
              <a:buNone/>
              <a:defRPr sz="2369" b="1"/>
            </a:lvl1pPr>
            <a:lvl2pPr marL="451302" indent="0">
              <a:buNone/>
              <a:defRPr sz="1974" b="1"/>
            </a:lvl2pPr>
            <a:lvl3pPr marL="902604" indent="0">
              <a:buNone/>
              <a:defRPr sz="1777" b="1"/>
            </a:lvl3pPr>
            <a:lvl4pPr marL="1353906" indent="0">
              <a:buNone/>
              <a:defRPr sz="1579" b="1"/>
            </a:lvl4pPr>
            <a:lvl5pPr marL="1805208" indent="0">
              <a:buNone/>
              <a:defRPr sz="1579" b="1"/>
            </a:lvl5pPr>
            <a:lvl6pPr marL="2256511" indent="0">
              <a:buNone/>
              <a:defRPr sz="1579" b="1"/>
            </a:lvl6pPr>
            <a:lvl7pPr marL="2707813" indent="0">
              <a:buNone/>
              <a:defRPr sz="1579" b="1"/>
            </a:lvl7pPr>
            <a:lvl8pPr marL="3159115" indent="0">
              <a:buNone/>
              <a:defRPr sz="1579" b="1"/>
            </a:lvl8pPr>
            <a:lvl9pPr marL="3610417" indent="0">
              <a:buNone/>
              <a:defRPr sz="1579" b="1"/>
            </a:lvl9pPr>
          </a:lstStyle>
          <a:p>
            <a:pPr lvl="0"/>
            <a:r>
              <a:rPr lang="en-GB"/>
              <a:t>Click to edit Master text styles</a:t>
            </a:r>
          </a:p>
        </p:txBody>
      </p:sp>
      <p:sp>
        <p:nvSpPr>
          <p:cNvPr id="6" name="Content Placeholder 5"/>
          <p:cNvSpPr>
            <a:spLocks noGrp="1"/>
          </p:cNvSpPr>
          <p:nvPr>
            <p:ph sz="quarter" idx="4"/>
          </p:nvPr>
        </p:nvSpPr>
        <p:spPr>
          <a:xfrm>
            <a:off x="6092637" y="2505075"/>
            <a:ext cx="5116374"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77129F71-B33A-4204-BE78-8739FB822030}" type="datetimeFigureOut">
              <a:rPr lang="en-IE" smtClean="0"/>
              <a:t>22/01/2021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2452038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77129F71-B33A-4204-BE78-8739FB822030}" type="datetimeFigureOut">
              <a:rPr lang="en-IE" smtClean="0"/>
              <a:t>22/01/2021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83874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29F71-B33A-4204-BE78-8739FB822030}" type="datetimeFigureOut">
              <a:rPr lang="en-IE" smtClean="0"/>
              <a:t>22/01/2021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2461440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8963" y="457200"/>
            <a:ext cx="3881548" cy="1600200"/>
          </a:xfrm>
        </p:spPr>
        <p:txBody>
          <a:bodyPr anchor="b"/>
          <a:lstStyle>
            <a:lvl1pPr>
              <a:defRPr sz="3159"/>
            </a:lvl1pPr>
          </a:lstStyle>
          <a:p>
            <a:r>
              <a:rPr lang="en-GB"/>
              <a:t>Click to edit Master title style</a:t>
            </a:r>
            <a:endParaRPr lang="en-US" dirty="0"/>
          </a:p>
        </p:txBody>
      </p:sp>
      <p:sp>
        <p:nvSpPr>
          <p:cNvPr id="3" name="Content Placeholder 2"/>
          <p:cNvSpPr>
            <a:spLocks noGrp="1"/>
          </p:cNvSpPr>
          <p:nvPr>
            <p:ph idx="1"/>
          </p:nvPr>
        </p:nvSpPr>
        <p:spPr>
          <a:xfrm>
            <a:off x="5116374" y="987426"/>
            <a:ext cx="6092637" cy="4873625"/>
          </a:xfrm>
        </p:spPr>
        <p:txBody>
          <a:bodyPr/>
          <a:lstStyle>
            <a:lvl1pPr>
              <a:defRPr sz="3159"/>
            </a:lvl1pPr>
            <a:lvl2pPr>
              <a:defRPr sz="2764"/>
            </a:lvl2pPr>
            <a:lvl3pPr>
              <a:defRPr sz="2369"/>
            </a:lvl3pPr>
            <a:lvl4pPr>
              <a:defRPr sz="1974"/>
            </a:lvl4pPr>
            <a:lvl5pPr>
              <a:defRPr sz="1974"/>
            </a:lvl5pPr>
            <a:lvl6pPr>
              <a:defRPr sz="1974"/>
            </a:lvl6pPr>
            <a:lvl7pPr>
              <a:defRPr sz="1974"/>
            </a:lvl7pPr>
            <a:lvl8pPr>
              <a:defRPr sz="1974"/>
            </a:lvl8pPr>
            <a:lvl9pPr>
              <a:defRPr sz="1974"/>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28963" y="2057400"/>
            <a:ext cx="3881548" cy="3811588"/>
          </a:xfrm>
        </p:spPr>
        <p:txBody>
          <a:bodyPr/>
          <a:lstStyle>
            <a:lvl1pPr marL="0" indent="0">
              <a:buNone/>
              <a:defRPr sz="1579"/>
            </a:lvl1pPr>
            <a:lvl2pPr marL="451302" indent="0">
              <a:buNone/>
              <a:defRPr sz="1382"/>
            </a:lvl2pPr>
            <a:lvl3pPr marL="902604" indent="0">
              <a:buNone/>
              <a:defRPr sz="1185"/>
            </a:lvl3pPr>
            <a:lvl4pPr marL="1353906" indent="0">
              <a:buNone/>
              <a:defRPr sz="987"/>
            </a:lvl4pPr>
            <a:lvl5pPr marL="1805208" indent="0">
              <a:buNone/>
              <a:defRPr sz="987"/>
            </a:lvl5pPr>
            <a:lvl6pPr marL="2256511" indent="0">
              <a:buNone/>
              <a:defRPr sz="987"/>
            </a:lvl6pPr>
            <a:lvl7pPr marL="2707813" indent="0">
              <a:buNone/>
              <a:defRPr sz="987"/>
            </a:lvl7pPr>
            <a:lvl8pPr marL="3159115" indent="0">
              <a:buNone/>
              <a:defRPr sz="987"/>
            </a:lvl8pPr>
            <a:lvl9pPr marL="3610417" indent="0">
              <a:buNone/>
              <a:defRPr sz="987"/>
            </a:lvl9pPr>
          </a:lstStyle>
          <a:p>
            <a:pPr lvl="0"/>
            <a:r>
              <a:rPr lang="en-GB"/>
              <a:t>Click to edit Master text styles</a:t>
            </a:r>
          </a:p>
        </p:txBody>
      </p:sp>
      <p:sp>
        <p:nvSpPr>
          <p:cNvPr id="5" name="Date Placeholder 4"/>
          <p:cNvSpPr>
            <a:spLocks noGrp="1"/>
          </p:cNvSpPr>
          <p:nvPr>
            <p:ph type="dt" sz="half" idx="10"/>
          </p:nvPr>
        </p:nvSpPr>
        <p:spPr/>
        <p:txBody>
          <a:bodyPr/>
          <a:lstStyle/>
          <a:p>
            <a:fld id="{77129F71-B33A-4204-BE78-8739FB822030}" type="datetimeFigureOut">
              <a:rPr lang="en-IE" smtClean="0"/>
              <a:t>22/01/2021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1353934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8963" y="457200"/>
            <a:ext cx="3881548" cy="1600200"/>
          </a:xfrm>
        </p:spPr>
        <p:txBody>
          <a:bodyPr anchor="b"/>
          <a:lstStyle>
            <a:lvl1pPr>
              <a:defRPr sz="3159"/>
            </a:lvl1pPr>
          </a:lstStyle>
          <a:p>
            <a:r>
              <a:rPr lang="en-GB"/>
              <a:t>Click to edit Master title style</a:t>
            </a:r>
            <a:endParaRPr lang="en-US" dirty="0"/>
          </a:p>
        </p:txBody>
      </p:sp>
      <p:sp>
        <p:nvSpPr>
          <p:cNvPr id="3" name="Picture Placeholder 2"/>
          <p:cNvSpPr>
            <a:spLocks noGrp="1" noChangeAspect="1"/>
          </p:cNvSpPr>
          <p:nvPr>
            <p:ph type="pic" idx="1"/>
          </p:nvPr>
        </p:nvSpPr>
        <p:spPr>
          <a:xfrm>
            <a:off x="5116374" y="987426"/>
            <a:ext cx="6092637" cy="4873625"/>
          </a:xfrm>
        </p:spPr>
        <p:txBody>
          <a:bodyPr anchor="t"/>
          <a:lstStyle>
            <a:lvl1pPr marL="0" indent="0">
              <a:buNone/>
              <a:defRPr sz="3159"/>
            </a:lvl1pPr>
            <a:lvl2pPr marL="451302" indent="0">
              <a:buNone/>
              <a:defRPr sz="2764"/>
            </a:lvl2pPr>
            <a:lvl3pPr marL="902604" indent="0">
              <a:buNone/>
              <a:defRPr sz="2369"/>
            </a:lvl3pPr>
            <a:lvl4pPr marL="1353906" indent="0">
              <a:buNone/>
              <a:defRPr sz="1974"/>
            </a:lvl4pPr>
            <a:lvl5pPr marL="1805208" indent="0">
              <a:buNone/>
              <a:defRPr sz="1974"/>
            </a:lvl5pPr>
            <a:lvl6pPr marL="2256511" indent="0">
              <a:buNone/>
              <a:defRPr sz="1974"/>
            </a:lvl6pPr>
            <a:lvl7pPr marL="2707813" indent="0">
              <a:buNone/>
              <a:defRPr sz="1974"/>
            </a:lvl7pPr>
            <a:lvl8pPr marL="3159115" indent="0">
              <a:buNone/>
              <a:defRPr sz="1974"/>
            </a:lvl8pPr>
            <a:lvl9pPr marL="3610417" indent="0">
              <a:buNone/>
              <a:defRPr sz="1974"/>
            </a:lvl9pPr>
          </a:lstStyle>
          <a:p>
            <a:r>
              <a:rPr lang="en-GB"/>
              <a:t>Click icon to add picture</a:t>
            </a:r>
            <a:endParaRPr lang="en-US" dirty="0"/>
          </a:p>
        </p:txBody>
      </p:sp>
      <p:sp>
        <p:nvSpPr>
          <p:cNvPr id="4" name="Text Placeholder 3"/>
          <p:cNvSpPr>
            <a:spLocks noGrp="1"/>
          </p:cNvSpPr>
          <p:nvPr>
            <p:ph type="body" sz="half" idx="2"/>
          </p:nvPr>
        </p:nvSpPr>
        <p:spPr>
          <a:xfrm>
            <a:off x="828963" y="2057400"/>
            <a:ext cx="3881548" cy="3811588"/>
          </a:xfrm>
        </p:spPr>
        <p:txBody>
          <a:bodyPr/>
          <a:lstStyle>
            <a:lvl1pPr marL="0" indent="0">
              <a:buNone/>
              <a:defRPr sz="1579"/>
            </a:lvl1pPr>
            <a:lvl2pPr marL="451302" indent="0">
              <a:buNone/>
              <a:defRPr sz="1382"/>
            </a:lvl2pPr>
            <a:lvl3pPr marL="902604" indent="0">
              <a:buNone/>
              <a:defRPr sz="1185"/>
            </a:lvl3pPr>
            <a:lvl4pPr marL="1353906" indent="0">
              <a:buNone/>
              <a:defRPr sz="987"/>
            </a:lvl4pPr>
            <a:lvl5pPr marL="1805208" indent="0">
              <a:buNone/>
              <a:defRPr sz="987"/>
            </a:lvl5pPr>
            <a:lvl6pPr marL="2256511" indent="0">
              <a:buNone/>
              <a:defRPr sz="987"/>
            </a:lvl6pPr>
            <a:lvl7pPr marL="2707813" indent="0">
              <a:buNone/>
              <a:defRPr sz="987"/>
            </a:lvl7pPr>
            <a:lvl8pPr marL="3159115" indent="0">
              <a:buNone/>
              <a:defRPr sz="987"/>
            </a:lvl8pPr>
            <a:lvl9pPr marL="3610417" indent="0">
              <a:buNone/>
              <a:defRPr sz="987"/>
            </a:lvl9pPr>
          </a:lstStyle>
          <a:p>
            <a:pPr lvl="0"/>
            <a:r>
              <a:rPr lang="en-GB"/>
              <a:t>Click to edit Master text styles</a:t>
            </a:r>
          </a:p>
        </p:txBody>
      </p:sp>
      <p:sp>
        <p:nvSpPr>
          <p:cNvPr id="5" name="Date Placeholder 4"/>
          <p:cNvSpPr>
            <a:spLocks noGrp="1"/>
          </p:cNvSpPr>
          <p:nvPr>
            <p:ph type="dt" sz="half" idx="10"/>
          </p:nvPr>
        </p:nvSpPr>
        <p:spPr/>
        <p:txBody>
          <a:bodyPr/>
          <a:lstStyle/>
          <a:p>
            <a:fld id="{77129F71-B33A-4204-BE78-8739FB822030}" type="datetimeFigureOut">
              <a:rPr lang="en-IE" smtClean="0"/>
              <a:t>22/01/2021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74A1D5B-B685-450A-BEA6-D32BAF98A86E}" type="slidenum">
              <a:rPr lang="en-IE" smtClean="0"/>
              <a:t>‹#›</a:t>
            </a:fld>
            <a:endParaRPr lang="en-IE"/>
          </a:p>
        </p:txBody>
      </p:sp>
    </p:spTree>
    <p:extLst>
      <p:ext uri="{BB962C8B-B14F-4D97-AF65-F5344CB8AC3E}">
        <p14:creationId xmlns:p14="http://schemas.microsoft.com/office/powerpoint/2010/main" val="3438335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395" y="365126"/>
            <a:ext cx="10380048"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27395" y="1825625"/>
            <a:ext cx="10380048"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27395" y="6356351"/>
            <a:ext cx="2707839" cy="365125"/>
          </a:xfrm>
          <a:prstGeom prst="rect">
            <a:avLst/>
          </a:prstGeom>
        </p:spPr>
        <p:txBody>
          <a:bodyPr vert="horz" lIns="91440" tIns="45720" rIns="91440" bIns="45720" rtlCol="0" anchor="ctr"/>
          <a:lstStyle>
            <a:lvl1pPr algn="l">
              <a:defRPr sz="1185">
                <a:solidFill>
                  <a:schemeClr val="tx1">
                    <a:tint val="75000"/>
                  </a:schemeClr>
                </a:solidFill>
              </a:defRPr>
            </a:lvl1pPr>
          </a:lstStyle>
          <a:p>
            <a:fld id="{77129F71-B33A-4204-BE78-8739FB822030}" type="datetimeFigureOut">
              <a:rPr lang="en-IE" smtClean="0"/>
              <a:t>22/01/2021</a:t>
            </a:fld>
            <a:endParaRPr lang="en-IE"/>
          </a:p>
        </p:txBody>
      </p:sp>
      <p:sp>
        <p:nvSpPr>
          <p:cNvPr id="5" name="Footer Placeholder 4"/>
          <p:cNvSpPr>
            <a:spLocks noGrp="1"/>
          </p:cNvSpPr>
          <p:nvPr>
            <p:ph type="ftr" sz="quarter" idx="3"/>
          </p:nvPr>
        </p:nvSpPr>
        <p:spPr>
          <a:xfrm>
            <a:off x="3986540" y="6356351"/>
            <a:ext cx="4061758" cy="365125"/>
          </a:xfrm>
          <a:prstGeom prst="rect">
            <a:avLst/>
          </a:prstGeom>
        </p:spPr>
        <p:txBody>
          <a:bodyPr vert="horz" lIns="91440" tIns="45720" rIns="91440" bIns="45720" rtlCol="0" anchor="ctr"/>
          <a:lstStyle>
            <a:lvl1pPr algn="ctr">
              <a:defRPr sz="1185">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499604" y="6356351"/>
            <a:ext cx="2707839" cy="365125"/>
          </a:xfrm>
          <a:prstGeom prst="rect">
            <a:avLst/>
          </a:prstGeom>
        </p:spPr>
        <p:txBody>
          <a:bodyPr vert="horz" lIns="91440" tIns="45720" rIns="91440" bIns="45720" rtlCol="0" anchor="ctr"/>
          <a:lstStyle>
            <a:lvl1pPr algn="r">
              <a:defRPr sz="1185">
                <a:solidFill>
                  <a:schemeClr val="tx1">
                    <a:tint val="75000"/>
                  </a:schemeClr>
                </a:solidFill>
              </a:defRPr>
            </a:lvl1pPr>
          </a:lstStyle>
          <a:p>
            <a:fld id="{674A1D5B-B685-450A-BEA6-D32BAF98A86E}" type="slidenum">
              <a:rPr lang="en-IE" smtClean="0"/>
              <a:t>‹#›</a:t>
            </a:fld>
            <a:endParaRPr lang="en-IE"/>
          </a:p>
        </p:txBody>
      </p:sp>
    </p:spTree>
    <p:extLst>
      <p:ext uri="{BB962C8B-B14F-4D97-AF65-F5344CB8AC3E}">
        <p14:creationId xmlns:p14="http://schemas.microsoft.com/office/powerpoint/2010/main" val="3019743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02604" rtl="0" eaLnBrk="1" latinLnBrk="0" hangingPunct="1">
        <a:lnSpc>
          <a:spcPct val="90000"/>
        </a:lnSpc>
        <a:spcBef>
          <a:spcPct val="0"/>
        </a:spcBef>
        <a:buNone/>
        <a:defRPr sz="4343" kern="1200">
          <a:solidFill>
            <a:schemeClr val="tx1"/>
          </a:solidFill>
          <a:latin typeface="+mj-lt"/>
          <a:ea typeface="+mj-ea"/>
          <a:cs typeface="+mj-cs"/>
        </a:defRPr>
      </a:lvl1pPr>
    </p:titleStyle>
    <p:bodyStyle>
      <a:lvl1pPr marL="225651" indent="-225651" algn="l" defTabSz="902604" rtl="0" eaLnBrk="1" latinLnBrk="0" hangingPunct="1">
        <a:lnSpc>
          <a:spcPct val="90000"/>
        </a:lnSpc>
        <a:spcBef>
          <a:spcPts val="987"/>
        </a:spcBef>
        <a:buFont typeface="Arial" panose="020B0604020202020204" pitchFamily="34" charset="0"/>
        <a:buChar char="•"/>
        <a:defRPr sz="2764" kern="1200">
          <a:solidFill>
            <a:schemeClr val="tx1"/>
          </a:solidFill>
          <a:latin typeface="+mn-lt"/>
          <a:ea typeface="+mn-ea"/>
          <a:cs typeface="+mn-cs"/>
        </a:defRPr>
      </a:lvl1pPr>
      <a:lvl2pPr marL="676953" indent="-225651" algn="l" defTabSz="902604" rtl="0" eaLnBrk="1" latinLnBrk="0" hangingPunct="1">
        <a:lnSpc>
          <a:spcPct val="90000"/>
        </a:lnSpc>
        <a:spcBef>
          <a:spcPts val="494"/>
        </a:spcBef>
        <a:buFont typeface="Arial" panose="020B0604020202020204" pitchFamily="34" charset="0"/>
        <a:buChar char="•"/>
        <a:defRPr sz="2369" kern="1200">
          <a:solidFill>
            <a:schemeClr val="tx1"/>
          </a:solidFill>
          <a:latin typeface="+mn-lt"/>
          <a:ea typeface="+mn-ea"/>
          <a:cs typeface="+mn-cs"/>
        </a:defRPr>
      </a:lvl2pPr>
      <a:lvl3pPr marL="1128255" indent="-225651" algn="l" defTabSz="902604" rtl="0" eaLnBrk="1" latinLnBrk="0" hangingPunct="1">
        <a:lnSpc>
          <a:spcPct val="90000"/>
        </a:lnSpc>
        <a:spcBef>
          <a:spcPts val="494"/>
        </a:spcBef>
        <a:buFont typeface="Arial" panose="020B0604020202020204" pitchFamily="34" charset="0"/>
        <a:buChar char="•"/>
        <a:defRPr sz="1974" kern="1200">
          <a:solidFill>
            <a:schemeClr val="tx1"/>
          </a:solidFill>
          <a:latin typeface="+mn-lt"/>
          <a:ea typeface="+mn-ea"/>
          <a:cs typeface="+mn-cs"/>
        </a:defRPr>
      </a:lvl3pPr>
      <a:lvl4pPr marL="1579557"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4pPr>
      <a:lvl5pPr marL="2030860"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5pPr>
      <a:lvl6pPr marL="2482162"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6pPr>
      <a:lvl7pPr marL="2933464"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7pPr>
      <a:lvl8pPr marL="3384766"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8pPr>
      <a:lvl9pPr marL="3836068" indent="-225651" algn="l" defTabSz="902604" rtl="0" eaLnBrk="1" latinLnBrk="0" hangingPunct="1">
        <a:lnSpc>
          <a:spcPct val="90000"/>
        </a:lnSpc>
        <a:spcBef>
          <a:spcPts val="494"/>
        </a:spcBef>
        <a:buFont typeface="Arial" panose="020B0604020202020204" pitchFamily="34" charset="0"/>
        <a:buChar char="•"/>
        <a:defRPr sz="1777" kern="1200">
          <a:solidFill>
            <a:schemeClr val="tx1"/>
          </a:solidFill>
          <a:latin typeface="+mn-lt"/>
          <a:ea typeface="+mn-ea"/>
          <a:cs typeface="+mn-cs"/>
        </a:defRPr>
      </a:lvl9pPr>
    </p:bodyStyle>
    <p:otherStyle>
      <a:defPPr>
        <a:defRPr lang="en-US"/>
      </a:defPPr>
      <a:lvl1pPr marL="0" algn="l" defTabSz="902604" rtl="0" eaLnBrk="1" latinLnBrk="0" hangingPunct="1">
        <a:defRPr sz="1777" kern="1200">
          <a:solidFill>
            <a:schemeClr val="tx1"/>
          </a:solidFill>
          <a:latin typeface="+mn-lt"/>
          <a:ea typeface="+mn-ea"/>
          <a:cs typeface="+mn-cs"/>
        </a:defRPr>
      </a:lvl1pPr>
      <a:lvl2pPr marL="451302" algn="l" defTabSz="902604" rtl="0" eaLnBrk="1" latinLnBrk="0" hangingPunct="1">
        <a:defRPr sz="1777" kern="1200">
          <a:solidFill>
            <a:schemeClr val="tx1"/>
          </a:solidFill>
          <a:latin typeface="+mn-lt"/>
          <a:ea typeface="+mn-ea"/>
          <a:cs typeface="+mn-cs"/>
        </a:defRPr>
      </a:lvl2pPr>
      <a:lvl3pPr marL="902604" algn="l" defTabSz="902604" rtl="0" eaLnBrk="1" latinLnBrk="0" hangingPunct="1">
        <a:defRPr sz="1777" kern="1200">
          <a:solidFill>
            <a:schemeClr val="tx1"/>
          </a:solidFill>
          <a:latin typeface="+mn-lt"/>
          <a:ea typeface="+mn-ea"/>
          <a:cs typeface="+mn-cs"/>
        </a:defRPr>
      </a:lvl3pPr>
      <a:lvl4pPr marL="1353906" algn="l" defTabSz="902604" rtl="0" eaLnBrk="1" latinLnBrk="0" hangingPunct="1">
        <a:defRPr sz="1777" kern="1200">
          <a:solidFill>
            <a:schemeClr val="tx1"/>
          </a:solidFill>
          <a:latin typeface="+mn-lt"/>
          <a:ea typeface="+mn-ea"/>
          <a:cs typeface="+mn-cs"/>
        </a:defRPr>
      </a:lvl4pPr>
      <a:lvl5pPr marL="1805208" algn="l" defTabSz="902604" rtl="0" eaLnBrk="1" latinLnBrk="0" hangingPunct="1">
        <a:defRPr sz="1777" kern="1200">
          <a:solidFill>
            <a:schemeClr val="tx1"/>
          </a:solidFill>
          <a:latin typeface="+mn-lt"/>
          <a:ea typeface="+mn-ea"/>
          <a:cs typeface="+mn-cs"/>
        </a:defRPr>
      </a:lvl5pPr>
      <a:lvl6pPr marL="2256511" algn="l" defTabSz="902604" rtl="0" eaLnBrk="1" latinLnBrk="0" hangingPunct="1">
        <a:defRPr sz="1777" kern="1200">
          <a:solidFill>
            <a:schemeClr val="tx1"/>
          </a:solidFill>
          <a:latin typeface="+mn-lt"/>
          <a:ea typeface="+mn-ea"/>
          <a:cs typeface="+mn-cs"/>
        </a:defRPr>
      </a:lvl6pPr>
      <a:lvl7pPr marL="2707813" algn="l" defTabSz="902604" rtl="0" eaLnBrk="1" latinLnBrk="0" hangingPunct="1">
        <a:defRPr sz="1777" kern="1200">
          <a:solidFill>
            <a:schemeClr val="tx1"/>
          </a:solidFill>
          <a:latin typeface="+mn-lt"/>
          <a:ea typeface="+mn-ea"/>
          <a:cs typeface="+mn-cs"/>
        </a:defRPr>
      </a:lvl7pPr>
      <a:lvl8pPr marL="3159115" algn="l" defTabSz="902604" rtl="0" eaLnBrk="1" latinLnBrk="0" hangingPunct="1">
        <a:defRPr sz="1777" kern="1200">
          <a:solidFill>
            <a:schemeClr val="tx1"/>
          </a:solidFill>
          <a:latin typeface="+mn-lt"/>
          <a:ea typeface="+mn-ea"/>
          <a:cs typeface="+mn-cs"/>
        </a:defRPr>
      </a:lvl8pPr>
      <a:lvl9pPr marL="3610417" algn="l" defTabSz="902604" rtl="0" eaLnBrk="1" latinLnBrk="0" hangingPunct="1">
        <a:defRPr sz="177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D1940ED-8BFC-F042-8E16-7022B741D3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608761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posing for the camera&#10;&#10;Description automatically generated">
            <a:extLst>
              <a:ext uri="{FF2B5EF4-FFF2-40B4-BE49-F238E27FC236}">
                <a16:creationId xmlns:a16="http://schemas.microsoft.com/office/drawing/2014/main" id="{FFA2CF74-703E-6345-A1ED-B93684A09C4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1603098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hild that is standing in the dirt&#10;&#10;Description automatically generated">
            <a:extLst>
              <a:ext uri="{FF2B5EF4-FFF2-40B4-BE49-F238E27FC236}">
                <a16:creationId xmlns:a16="http://schemas.microsoft.com/office/drawing/2014/main" id="{AFA76672-E239-C044-8FDF-AF6812F0AF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416148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the camera&#10;&#10;Description automatically generated">
            <a:extLst>
              <a:ext uri="{FF2B5EF4-FFF2-40B4-BE49-F238E27FC236}">
                <a16:creationId xmlns:a16="http://schemas.microsoft.com/office/drawing/2014/main" id="{BF7C7512-9FF8-1643-A272-10A41999C8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142744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herd of cattle grazing on a lush green field&#10;&#10;Description automatically generated">
            <a:extLst>
              <a:ext uri="{FF2B5EF4-FFF2-40B4-BE49-F238E27FC236}">
                <a16:creationId xmlns:a16="http://schemas.microsoft.com/office/drawing/2014/main" id="{FF2E628C-D11A-0347-86D0-7CAF2C3000B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3190150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standing next to a tree&#10;&#10;Description automatically generated">
            <a:extLst>
              <a:ext uri="{FF2B5EF4-FFF2-40B4-BE49-F238E27FC236}">
                <a16:creationId xmlns:a16="http://schemas.microsoft.com/office/drawing/2014/main" id="{C3BFF591-135C-C749-9417-B4B4E7B415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413744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6234" y="771307"/>
            <a:ext cx="10868963" cy="364571"/>
          </a:xfrm>
          <a:prstGeom prst="rect">
            <a:avLst/>
          </a:prstGeom>
          <a:noFill/>
        </p:spPr>
        <p:txBody>
          <a:bodyPr wrap="square" rtlCol="0">
            <a:spAutoFit/>
          </a:bodyPr>
          <a:lstStyle/>
          <a:p>
            <a:endParaRPr lang="en-GB" sz="1777" dirty="0"/>
          </a:p>
        </p:txBody>
      </p:sp>
      <p:pic>
        <p:nvPicPr>
          <p:cNvPr id="5" name="Picture 4" descr="A person standing next to a body of water&#10;&#10;Description automatically generated">
            <a:extLst>
              <a:ext uri="{FF2B5EF4-FFF2-40B4-BE49-F238E27FC236}">
                <a16:creationId xmlns:a16="http://schemas.microsoft.com/office/drawing/2014/main" id="{1DB3B8FF-F158-F942-807D-7A4D6256585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696634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tanding next to a tree&#10;&#10;Description automatically generated">
            <a:extLst>
              <a:ext uri="{FF2B5EF4-FFF2-40B4-BE49-F238E27FC236}">
                <a16:creationId xmlns:a16="http://schemas.microsoft.com/office/drawing/2014/main" id="{14A84683-E54C-764C-BDE9-A4F26967DD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555589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in a field&#10;&#10;Description automatically generated">
            <a:extLst>
              <a:ext uri="{FF2B5EF4-FFF2-40B4-BE49-F238E27FC236}">
                <a16:creationId xmlns:a16="http://schemas.microsoft.com/office/drawing/2014/main" id="{D72D791F-66F8-1847-9D38-BA9B4B42C7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3859811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94484" y="1589300"/>
            <a:ext cx="4387701" cy="4542838"/>
          </a:xfrm>
          <a:prstGeom prst="rect">
            <a:avLst/>
          </a:prstGeom>
        </p:spPr>
        <p:txBody>
          <a:bodyPr vert="horz" lIns="90261" tIns="45131" rIns="90261" bIns="4513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764" dirty="0"/>
          </a:p>
        </p:txBody>
      </p:sp>
      <p:pic>
        <p:nvPicPr>
          <p:cNvPr id="11" name="Picture 10" descr="A picture containing diagram, map&#10;&#10;Description automatically generated">
            <a:extLst>
              <a:ext uri="{FF2B5EF4-FFF2-40B4-BE49-F238E27FC236}">
                <a16:creationId xmlns:a16="http://schemas.microsoft.com/office/drawing/2014/main" id="{2EE8FC8F-6BEE-9F44-A43E-5F8926DB41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868180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application&#10;&#10;Description automatically generated">
            <a:extLst>
              <a:ext uri="{FF2B5EF4-FFF2-40B4-BE49-F238E27FC236}">
                <a16:creationId xmlns:a16="http://schemas.microsoft.com/office/drawing/2014/main" id="{B6A1CCB1-FAC1-7A49-A98E-57743D1A9A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3984783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File:JUBA VIEW.jpg - Wikimedia Commons"/>
          <p:cNvSpPr>
            <a:spLocks noChangeAspect="1" noChangeArrowheads="1"/>
          </p:cNvSpPr>
          <p:nvPr/>
        </p:nvSpPr>
        <p:spPr bwMode="auto">
          <a:xfrm>
            <a:off x="153570" y="-98398"/>
            <a:ext cx="300871" cy="300872"/>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0261" tIns="45131" rIns="90261" bIns="45131" numCol="1" anchor="t" anchorCtr="0" compatLnSpc="1">
            <a:prstTxWarp prst="textNoShape">
              <a:avLst/>
            </a:prstTxWarp>
          </a:bodyPr>
          <a:lstStyle/>
          <a:p>
            <a:endParaRPr lang="en-GB" sz="1777"/>
          </a:p>
        </p:txBody>
      </p:sp>
      <p:pic>
        <p:nvPicPr>
          <p:cNvPr id="9" name="Picture 8" descr="A picture containing text, outdoor, nature, shore&#10;&#10;Description automatically generated">
            <a:extLst>
              <a:ext uri="{FF2B5EF4-FFF2-40B4-BE49-F238E27FC236}">
                <a16:creationId xmlns:a16="http://schemas.microsoft.com/office/drawing/2014/main" id="{0A1E73A9-BDE8-A649-B5EA-3D8A61E9335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52"/>
            <a:ext cx="12034838" cy="6848895"/>
          </a:xfrm>
          <a:prstGeom prst="rect">
            <a:avLst/>
          </a:prstGeom>
        </p:spPr>
      </p:pic>
    </p:spTree>
    <p:extLst>
      <p:ext uri="{BB962C8B-B14F-4D97-AF65-F5344CB8AC3E}">
        <p14:creationId xmlns:p14="http://schemas.microsoft.com/office/powerpoint/2010/main" val="106271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File:JUBA VIEW.jpg - Wikimedia Commons"/>
          <p:cNvSpPr>
            <a:spLocks noChangeAspect="1" noChangeArrowheads="1"/>
          </p:cNvSpPr>
          <p:nvPr/>
        </p:nvSpPr>
        <p:spPr bwMode="auto">
          <a:xfrm>
            <a:off x="153570" y="-98398"/>
            <a:ext cx="300871" cy="300872"/>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0261" tIns="45131" rIns="90261" bIns="45131" numCol="1" anchor="t" anchorCtr="0" compatLnSpc="1">
            <a:prstTxWarp prst="textNoShape">
              <a:avLst/>
            </a:prstTxWarp>
          </a:bodyPr>
          <a:lstStyle/>
          <a:p>
            <a:endParaRPr lang="en-GB" sz="1777"/>
          </a:p>
        </p:txBody>
      </p:sp>
      <p:sp>
        <p:nvSpPr>
          <p:cNvPr id="6" name="AutoShape 2" descr="South Sudan Football Association - Post | Facebook"/>
          <p:cNvSpPr>
            <a:spLocks noChangeAspect="1" noChangeArrowheads="1"/>
          </p:cNvSpPr>
          <p:nvPr/>
        </p:nvSpPr>
        <p:spPr bwMode="auto">
          <a:xfrm>
            <a:off x="304005" y="52037"/>
            <a:ext cx="300871" cy="300872"/>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0261" tIns="45131" rIns="90261" bIns="45131" numCol="1" anchor="t" anchorCtr="0" compatLnSpc="1">
            <a:prstTxWarp prst="textNoShape">
              <a:avLst/>
            </a:prstTxWarp>
          </a:bodyPr>
          <a:lstStyle/>
          <a:p>
            <a:endParaRPr lang="en-GB" sz="1777"/>
          </a:p>
        </p:txBody>
      </p:sp>
      <p:pic>
        <p:nvPicPr>
          <p:cNvPr id="4" name="Picture 3">
            <a:extLst>
              <a:ext uri="{FF2B5EF4-FFF2-40B4-BE49-F238E27FC236}">
                <a16:creationId xmlns:a16="http://schemas.microsoft.com/office/drawing/2014/main" id="{84EF684B-4719-244D-B2EC-1BE7035522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689807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4F4F79-46B1-F940-9757-C3BEA047829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772413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2641FB60-3719-9541-A984-1D5FDA1058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277100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osing for the camera&#10;&#10;Description automatically generated">
            <a:extLst>
              <a:ext uri="{FF2B5EF4-FFF2-40B4-BE49-F238E27FC236}">
                <a16:creationId xmlns:a16="http://schemas.microsoft.com/office/drawing/2014/main" id="{D4F2692C-18B8-9F4F-B9CA-E6695E7984C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690749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hild standing next to a child&#10;&#10;Description automatically generated">
            <a:extLst>
              <a:ext uri="{FF2B5EF4-FFF2-40B4-BE49-F238E27FC236}">
                <a16:creationId xmlns:a16="http://schemas.microsoft.com/office/drawing/2014/main" id="{AB8FF3EE-4E78-9443-B01E-5C640EE8A5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17" y="0"/>
            <a:ext cx="12029203" cy="6858000"/>
          </a:xfrm>
          <a:prstGeom prst="rect">
            <a:avLst/>
          </a:prstGeom>
        </p:spPr>
      </p:pic>
    </p:spTree>
    <p:extLst>
      <p:ext uri="{BB962C8B-B14F-4D97-AF65-F5344CB8AC3E}">
        <p14:creationId xmlns:p14="http://schemas.microsoft.com/office/powerpoint/2010/main" val="5168052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1763</TotalTime>
  <Words>1012</Words>
  <Application>Microsoft Macintosh PowerPoint</Application>
  <PresentationFormat>Custom</PresentationFormat>
  <Paragraphs>51</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Gallwey</dc:creator>
  <cp:lastModifiedBy>Padraig McCormack</cp:lastModifiedBy>
  <cp:revision>159</cp:revision>
  <cp:lastPrinted>2020-11-16T14:45:52Z</cp:lastPrinted>
  <dcterms:created xsi:type="dcterms:W3CDTF">2020-10-06T15:26:17Z</dcterms:created>
  <dcterms:modified xsi:type="dcterms:W3CDTF">2021-01-22T11:08:02Z</dcterms:modified>
</cp:coreProperties>
</file>