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8" r:id="rId1"/>
  </p:sldMasterIdLst>
  <p:notesMasterIdLst>
    <p:notesMasterId r:id="rId14"/>
  </p:notes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ann Gallagher" initials="LG" lastIdx="3" clrIdx="0">
    <p:extLst>
      <p:ext uri="{19B8F6BF-5375-455C-9EA6-DF929625EA0E}">
        <p15:presenceInfo xmlns:p15="http://schemas.microsoft.com/office/powerpoint/2012/main" userId="Leeann Gallagh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88815"/>
  </p:normalViewPr>
  <p:slideViewPr>
    <p:cSldViewPr snapToGrid="0" snapToObjects="1">
      <p:cViewPr varScale="1">
        <p:scale>
          <a:sx n="116" d="100"/>
          <a:sy n="116" d="100"/>
        </p:scale>
        <p:origin x="9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03BDEA-D42A-0F4C-9BD5-202FFDE25D83}" type="datetimeFigureOut">
              <a:rPr lang="en-US" smtClean="0"/>
              <a:t>1/13/22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71BDB7-B8DB-EA42-BD63-9588F9AAC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507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Nomatter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(11) 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deartháir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Forward (8), ag 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siúl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scoil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tSiombáib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Grianghraf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Cynthia R. 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Matonhodze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dirty="0" err="1"/>
              <a:t>Baineann</a:t>
            </a:r>
            <a:r>
              <a:rPr lang="en-IE" dirty="0"/>
              <a:t> an </a:t>
            </a:r>
            <a:r>
              <a:rPr lang="en-IE" dirty="0" err="1"/>
              <a:t>scéal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 le </a:t>
            </a:r>
            <a:r>
              <a:rPr lang="en-IE" dirty="0" err="1"/>
              <a:t>teaghlach</a:t>
            </a:r>
            <a:r>
              <a:rPr lang="en-IE" dirty="0"/>
              <a:t> a </a:t>
            </a:r>
            <a:r>
              <a:rPr lang="en-IE" dirty="0" err="1"/>
              <a:t>chónaíonn</a:t>
            </a:r>
            <a:r>
              <a:rPr lang="en-IE" dirty="0"/>
              <a:t> </a:t>
            </a:r>
            <a:r>
              <a:rPr lang="en-IE" dirty="0" err="1"/>
              <a:t>faoin</a:t>
            </a:r>
            <a:r>
              <a:rPr lang="en-IE" dirty="0"/>
              <a:t> tuath </a:t>
            </a:r>
            <a:r>
              <a:rPr lang="en-IE" dirty="0" err="1"/>
              <a:t>sa</a:t>
            </a:r>
            <a:r>
              <a:rPr lang="en-IE" dirty="0"/>
              <a:t> </a:t>
            </a:r>
            <a:r>
              <a:rPr lang="en-IE" dirty="0" err="1"/>
              <a:t>tSiombáib</a:t>
            </a:r>
            <a:r>
              <a:rPr lang="en-IE" dirty="0"/>
              <a:t>. </a:t>
            </a:r>
            <a:r>
              <a:rPr lang="en-IE" dirty="0" err="1"/>
              <a:t>Cuirimis</a:t>
            </a:r>
            <a:r>
              <a:rPr lang="en-IE" dirty="0"/>
              <a:t> </a:t>
            </a:r>
            <a:r>
              <a:rPr lang="en-IE" dirty="0" err="1"/>
              <a:t>tús</a:t>
            </a:r>
            <a:r>
              <a:rPr lang="en-IE" dirty="0"/>
              <a:t> leis…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71BDB7-B8DB-EA42-BD63-9588F9AACD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3006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Páistí ag súgradh taobh amuigh den scoil i gcúige Bulawayo, an tSiombáib. Grianghraf: Cynthia R. Matonhodze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Feictear </a:t>
            </a:r>
            <a:r>
              <a:rPr lang="en-IE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Nomatter 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anseo agus í ag súgradh lena cairde ar scoil.</a:t>
            </a:r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71BDB7-B8DB-EA42-BD63-9588F9AACD8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3987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Thandekile (31) ag cabhrú lena hiníon Nomatter (11), agus lena mac Forward (8), leis an obair bhaile a dhéanamh sa bhaile sa tSiombáib. Grianghraf: Cynthia R. Matonhodze</a:t>
            </a:r>
          </a:p>
          <a:p>
            <a:endParaRPr lang="en-IE" dirty="0"/>
          </a:p>
          <a:p>
            <a:r>
              <a:rPr lang="en-IE" dirty="0"/>
              <a:t>Cabhraíonn </a:t>
            </a:r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Thandekile </a:t>
            </a:r>
            <a:r>
              <a:rPr lang="en-IE" dirty="0"/>
              <a:t>le </a:t>
            </a:r>
            <a:r>
              <a:rPr lang="en-IE" baseline="0" dirty="0"/>
              <a:t>Nomatter agus le Forward an obair bhaile a dhéanamh i ndiaidh na scoile. Nuair a bhíonn críochnaithe acu, caitheann siad béile lena chéile mar theaghlach sa chistin. Is breá le Nomatter na gluaiseachtaí rince a d’fhoghlaim sí ar scoil a thaispeáint dá máthair.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71BDB7-B8DB-EA42-BD63-9588F9AACD8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0004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Greim láimhe ag an deartháir is an deirfiúr Forward (8) agus Nomatter (11) ar a chéile, in aice baile i gcúige Bulawayo, an tSiombáib. Grianghraf: Cynthia R. Matonhodze</a:t>
            </a:r>
          </a:p>
          <a:p>
            <a:pPr>
              <a:defRPr/>
            </a:pP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Tá Nomatter buíoch den ghairdín pobail a thóg páirtithe Trócaire, Caritas. Bíonn ar a gcumas glasraí duilleogacha a fhás ann. </a:t>
            </a:r>
            <a:r>
              <a:rPr lang="en-IE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D’fhás Nomatter na cairéid ann chomh maith. Deir sí go gcuireann sé sin leis an mbia atá ar fáil dóibh.  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71BDB7-B8DB-EA42-BD63-9588F9AACD8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621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Thandekile (31) lena hiníon Nomatter (11), agus lena mac Forward (8), sa bhaile sa tSiombáib. Grianghraf: Cynthia R. Matonhodze</a:t>
            </a:r>
          </a:p>
          <a:p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IE" baseline="0" dirty="0"/>
          </a:p>
          <a:p>
            <a:r>
              <a:rPr lang="en-IE" baseline="0" dirty="0"/>
              <a:t>Is é seo teaghlach Nomatter. Is í Nomatter an cailín ar clé. Bliain déag d’aois atá sí, agus is é an dath dearg is fearr léi. Is í a mamaí atá in aice léi. 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Thandekile is ainm di, agus tá sí bliain is tríocha d’aois. Is é Forward, deartháir óg </a:t>
            </a:r>
            <a:r>
              <a:rPr lang="en-IE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Nomatter atá le sonrú ar deis. Tá seisean ocht mbliana d’aois.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71BDB7-B8DB-EA42-BD63-9588F9AACD8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231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héadaí ag triomú ar an líne taobh amuigh de theach Thandekile (31) agus dá páistí Nomatter (11) agus Forward (8). Grianghraf: Cynthia R. Matonhodze </a:t>
            </a:r>
          </a:p>
          <a:p>
            <a:endParaRPr lang="en-I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dirty="0"/>
              <a:t>Cónaíonn an teaghlach anseo</a:t>
            </a:r>
            <a:r>
              <a:rPr lang="en-IE" baseline="0" dirty="0"/>
              <a:t>. 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Tá dhá áras sa chlós acu, agus seomra amháin i ngach aon cheann acu. </a:t>
            </a:r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Caitheann siad an lá i gceann acu ina ndéantar an chócaráil agus an t-ithe. Tá a gcuid giuirléidí, éadaí, agus pluideanna sa dara cheann, agus is ansin a chodlaíonn siad ar fad. Fásann crainn go leor timpeall an tí agus tá dabhach traidisiúnta adhmad ansin chomh maith, ina ndéantar na soithí a ní. </a:t>
            </a:r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71BDB7-B8DB-EA42-BD63-9588F9AACD8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766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Faigheann Thandekile (31) agus a hiníon Nomatter (11), uisce in aice baile sa tSiombáib. Grianghraf: Cynthia R. Matonhodze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dirty="0"/>
              <a:t>Chomh luath agus a dhúisíonn Nomatter ar maidin,</a:t>
            </a:r>
            <a:r>
              <a:rPr lang="en-IE" baseline="0" dirty="0"/>
              <a:t> faigheann sí an t-uisce lena mamaí. Is ón tobar a fhaigheann siad é. Bíonn siúlóid 1 km/0.6 míle rompu, sin 15–20 nóiméad go dtí an tobar. Nuair a fhilleann siad ar an mbaile cabhraíonn Nomatter lena mamaí na soithí a ní, an t-urlár a ghlanadh agus obair eile an tí a dhéanamh. </a:t>
            </a:r>
            <a:endParaRPr lang="en-IE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71BDB7-B8DB-EA42-BD63-9588F9AACD8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581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(Ar clé) Ainmhithe feirme sa tSiombáib; (Ar deis) Nomatter (11) agus Forward (8) agus iad ag cothú na gcearc sa bhaile. Grianghraf: Cynthia R. Matonhodze</a:t>
            </a:r>
            <a:endParaRPr lang="en-IE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E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Bíonn asail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gabhair agus sicíní sa bhaile ag an teaghlach. Tugann Nomatter agus </a:t>
            </a:r>
            <a:r>
              <a:rPr lang="en-IE" dirty="0"/>
              <a:t>Forward cabhair dá máthair </a:t>
            </a:r>
            <a:r>
              <a:rPr lang="en-IE" baseline="0" dirty="0"/>
              <a:t>Thandekile, ó thaobh aire a thabhairt do na hainmhithe de. </a:t>
            </a:r>
          </a:p>
          <a:p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71BDB7-B8DB-EA42-BD63-9588F9AACD8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830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(Ar clé) </a:t>
            </a:r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Nomatter (11) agus Forward (8), an deartháir agus an deirfiúr, taobh amuigh den teach cónaithe i gcúige Bulawayo, an tSiombáib; (Ar deis) Nomatter (11) agus Forward (8) ag imirt peile leis an gcol ceathrar, Blessing (10), taobh amuigh den teach sa tSiombáib. Grianghraf: Cynthia R. Matonhodze</a:t>
            </a:r>
            <a:endParaRPr lang="en-IE" dirty="0"/>
          </a:p>
          <a:p>
            <a:endParaRPr lang="en-IE" dirty="0"/>
          </a:p>
          <a:p>
            <a:r>
              <a:rPr lang="en-IE" dirty="0"/>
              <a:t>Dlúthchairde iad Nomatter agus Forward</a:t>
            </a:r>
            <a:r>
              <a:rPr lang="en-IE" baseline="0" dirty="0"/>
              <a:t>. </a:t>
            </a:r>
            <a:r>
              <a:rPr lang="en-IE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breá leo súgradh taobh amuigh. Feictear anseo iad </a:t>
            </a:r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 imirt peile leis an gcol ceathrar, Blessing (10), taobh amuigh den teach sa tSiombáib.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71BDB7-B8DB-EA42-BD63-9588F9AACD8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8185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Thandekile (31) le grianghraf dá fear céile Donovan, nach maireann. Fuair sé bás go tragóideach den Covid-19 agus é 35 bliain d’aois. D’oibrigh sé san Afraic Theas agus chuir sé airgead abhaile chuig an teaghlach. Grianghraf: Cynthia R. Matonhodze</a:t>
            </a:r>
          </a:p>
          <a:p>
            <a:endParaRPr lang="en-IE" dirty="0"/>
          </a:p>
          <a:p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Thandekile (31) le grianghraf dá fear céile Donovan, nach maireann. Ba eisean athair </a:t>
            </a:r>
            <a:r>
              <a:rPr lang="en-IE" dirty="0"/>
              <a:t>Nomatter agus Forward.</a:t>
            </a:r>
          </a:p>
          <a:p>
            <a:endParaRPr lang="en-IE" dirty="0"/>
          </a:p>
          <a:p>
            <a:r>
              <a:rPr lang="en-IE" dirty="0"/>
              <a:t>Fuar sé bás go tragóideach anuraidh de Covid-19 nuair a tháinig an phaindéim chun na Siombáibe. D’oibrigh sé san Afraic Theas. Thugadh sé éadaí, milseáin agus brioscaí leis ar fhilleadh abhaile dó, le bronnadh ar an teaghlach.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baseline="0" dirty="0"/>
              <a:t>Bhíodh sé de nós ag Nomatter agus ag Forward labhairt le daid gach oíche ar WhatsApp, agus anois tá siad go mór ina dhiaidh.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E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baseline="0" dirty="0"/>
              <a:t>Ba mhaith le Nomatter a bheith ina haltra nuair a fhásann sí aníos, agus a bheith ag obair san ospidéal le biseach a chur ar shaol na n-easlán.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71BDB7-B8DB-EA42-BD63-9588F9AACD8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029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Nomatter (11) agus a deartháir Forward (8), ag siúl ar scoil sa tSiombáib. Grianghraf: Cynthia R. Matonhodze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E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baseline="0" dirty="0"/>
              <a:t>Má theastaíonn ó Nomatter a bheith ina haltra beidh uirthi a bheith ag obair go dian ar scoil, le go n-éireoidh go maith léi.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dirty="0"/>
              <a:t>Siúlann Nomatter</a:t>
            </a:r>
            <a:r>
              <a:rPr lang="en-IE" baseline="0" dirty="0"/>
              <a:t> agus Forward ar scoil lena chéile. </a:t>
            </a:r>
            <a:r>
              <a:rPr lang="en-IE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Glacann an tsiúlóid 3 km/1.8 míle thart faoi uair a chloig le teacht chun na scoile. Deir Nomatter go bhfásann crainn dheasa agus go leor bláthanna timpeall na scoile, agus go ndéileálann an fhoireann go cneasta leo. 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71BDB7-B8DB-EA42-BD63-9588F9AACD8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590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(Ar clé) Bíonn an scoil ag iarraidh smacht a choimeád ar an Covid-19 agus caitheann </a:t>
            </a:r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Forward (8) clúdach aghaidh, agus déantar a theocht a thástáil sula dtéann sé isteach sa seomra ranga. (Ar deis) Nomatter (11) agus Forward (8) ag freastal ar an scoil áitiúil. Grianghraf: Cynthia R. Matonhodze</a:t>
            </a:r>
            <a:endParaRPr lang="en-IE" dirty="0"/>
          </a:p>
          <a:p>
            <a:endParaRPr lang="en-IE" dirty="0"/>
          </a:p>
          <a:p>
            <a:r>
              <a:rPr lang="en-IE" dirty="0"/>
              <a:t>Díreach mar ar tharla in Éirinn, dúnadh bunscoil mhisin Naomh </a:t>
            </a:r>
            <a:r>
              <a:rPr lang="en-IE" dirty="0" err="1"/>
              <a:t>Iósaf</a:t>
            </a:r>
            <a:r>
              <a:rPr lang="en-IE" dirty="0"/>
              <a:t> de bharr Covid-19. D’osclaíodh Scoil Naomh </a:t>
            </a:r>
            <a:r>
              <a:rPr lang="en-IE" dirty="0" err="1"/>
              <a:t>Iósaf</a:t>
            </a:r>
            <a:r>
              <a:rPr lang="en-IE" dirty="0"/>
              <a:t> athuair, </a:t>
            </a:r>
            <a:r>
              <a:rPr lang="en-IE" baseline="0" dirty="0"/>
              <a:t>ar feadh trí lá sa tseachtain, seachas cúig cinn mar a bhíodh cheana féin.</a:t>
            </a:r>
            <a:endParaRPr lang="en-IE" dirty="0"/>
          </a:p>
          <a:p>
            <a:r>
              <a:rPr lang="en-IE" dirty="0"/>
              <a:t>Nuair a thagann Nomatter</a:t>
            </a:r>
            <a:r>
              <a:rPr lang="en-IE" baseline="0" dirty="0"/>
              <a:t> agus Forward chun na scoile, bíonn ar an múinteoir an teocht a thástáil agus díghalrán lámh a chur ar fáil dóibh. Iarrtar orthu na lámha a ní go minic i rith an lae scoile, agus an clúdach aghaidh a chaitheamh. Ní maith le Nomatter an clúdach aghaidh a chaitheamh. Bíonn sé míchompordach, agus is deacair don mhúinteoir a cuid cainte a thuiscint. Guíonn sí chun Dé go n-imeoidh an Covid-19 go luath uathu .</a:t>
            </a:r>
          </a:p>
          <a:p>
            <a:endParaRPr lang="en-IE" dirty="0">
              <a:cs typeface="Calibri"/>
            </a:endParaRPr>
          </a:p>
          <a:p>
            <a:r>
              <a:rPr lang="en-IE" dirty="0"/>
              <a:t>Tá seomra ranga Nomatter le sonrú sa phictiúr ar deis. Cuirtear tús leis na ranganna ar 7.17r.n. Bíonn an chéad bhriseadh acu ag 10.30 </a:t>
            </a:r>
            <a:r>
              <a:rPr lang="en-IE" dirty="0" err="1"/>
              <a:t>r.n.</a:t>
            </a:r>
            <a:r>
              <a:rPr lang="en-IE" dirty="0"/>
              <a:t> Leanann na ceachtanna ó 11 </a:t>
            </a:r>
            <a:r>
              <a:rPr lang="en-IE" dirty="0" err="1"/>
              <a:t>r.n.</a:t>
            </a:r>
            <a:r>
              <a:rPr lang="en-IE" dirty="0"/>
              <a:t> go dtí am lóin. Bíonn tuilleadh ceachtanna acu i ndiaidh am lóin, go dtí go dtagann am scoir agus gur féidir leis na daltaí filleadh ar an mbaile.</a:t>
            </a:r>
          </a:p>
          <a:p>
            <a:r>
              <a:rPr lang="en-IE" dirty="0"/>
              <a:t>An Mata an t-ábhar is ansa le Nomatter. Is maith léi Béarla agus Ndebele (teanga éagsúil sa tSiombáib) chomh maith.</a:t>
            </a:r>
            <a:endParaRPr lang="en-US" dirty="0"/>
          </a:p>
          <a:p>
            <a:r>
              <a:rPr lang="en-IE" dirty="0"/>
              <a:t>Sular tháinig an Covid, chuireadh an scoil lón ar fáil do na páistí, ach ní féidir é a dhéanamh a thuilleadh de bharr shrianta Covid. Cuireann sé seo isteach go mór ar chuid de na daltaí toisc nach mbíonn mórán bia acu ar aon nós.</a:t>
            </a:r>
            <a:endParaRPr lang="en-IE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71BDB7-B8DB-EA42-BD63-9588F9AACD8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811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EF536-78CD-F84B-AE97-1620ECF0D7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7C2F6A-B992-544E-9660-CB44D282F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588916-02BB-C447-97EA-C7E0F685A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B7FA-CD26-F046-9539-37D78869AC92}" type="datetimeFigureOut">
              <a:rPr lang="en-US" smtClean="0"/>
              <a:t>1/13/22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063E06-A40F-7747-95CC-F8047AF3F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5E0B6-13A6-BB48-B7E4-ABA682AA1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6F35E-E1DF-D540-B1FA-ED998DC23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23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0817C-A0E2-3F4B-A589-288C0859F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C4D5F-8A51-0D4E-9A12-A37FB417E8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BC9791-63E9-CD44-B766-C50F2D7EF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B7FA-CD26-F046-9539-37D78869AC92}" type="datetimeFigureOut">
              <a:rPr lang="en-US" smtClean="0"/>
              <a:t>1/13/22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C298DF-23D4-3548-9759-62C704D4E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FBC2C4-39AF-2643-974E-A99E85263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6F35E-E1DF-D540-B1FA-ED998DC23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660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97D627-2370-6644-A63D-2510E3429B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EF1DBC-FB13-0748-A337-0F3881BD33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9AC64-6289-EE4B-8E51-4577B21EB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B7FA-CD26-F046-9539-37D78869AC92}" type="datetimeFigureOut">
              <a:rPr lang="en-US" smtClean="0"/>
              <a:t>1/13/22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0874E2-4167-A045-844C-265E3A277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91D1A1-B714-9E42-833B-B092DC692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6F35E-E1DF-D540-B1FA-ED998DC23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135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1B9C-943C-8E46-8822-7B368EE5E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D7989A-3F07-2E42-90B1-DAA749CC1E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44B414-6A31-3647-9ABB-BEEF47FDA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B7FA-CD26-F046-9539-37D78869AC92}" type="datetimeFigureOut">
              <a:rPr lang="en-US" smtClean="0"/>
              <a:t>1/13/22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6DFD90-4751-2F4E-BDD6-8F5D79A4C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BDFF11-222D-374C-BB6B-721243AC4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6F35E-E1DF-D540-B1FA-ED998DC23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097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C95DA-A4C0-1946-99DE-28A1A1F57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51B28B-8F36-D441-9FB5-4969EBB2E3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FEE8E-14D9-0E42-A4CD-C24B67161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B7FA-CD26-F046-9539-37D78869AC92}" type="datetimeFigureOut">
              <a:rPr lang="en-US" smtClean="0"/>
              <a:t>1/13/22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0A3DE-0195-854E-B2B5-8B4193D8F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AA318C-3486-9642-8F86-0393CF57C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6F35E-E1DF-D540-B1FA-ED998DC23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845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ECE8B-1509-6B46-8F69-179CDD959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54CA4C-83C0-AB46-84FC-25A4D3E164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36E1DC-1E5E-7D45-8015-CD364A14CB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3A4304-599B-3E46-9A82-8ABB7A084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B7FA-CD26-F046-9539-37D78869AC92}" type="datetimeFigureOut">
              <a:rPr lang="en-US" smtClean="0"/>
              <a:t>1/13/22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9CEFA7-B3A4-3649-9357-945C62799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8781A3-66A4-C040-91EA-98E6676D7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6F35E-E1DF-D540-B1FA-ED998DC23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538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C9395-C20F-FA45-89EC-58669DA2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C30E08-0366-A445-89B9-9D52C84523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A62DCB-FB7E-E344-90CA-CCD200785E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51DE55-9F4A-6B4D-814F-C362EDE464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02D1A2-8E62-0F41-A075-45E28A03B4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3E6CA4-7D6F-7E47-AF7E-0E3734681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B7FA-CD26-F046-9539-37D78869AC92}" type="datetimeFigureOut">
              <a:rPr lang="en-US" smtClean="0"/>
              <a:t>1/13/22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1C2A80-E25E-9D4C-8C22-7E6DE78E7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96FAD7-1CF8-FC4D-9FFC-9921D1818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6F35E-E1DF-D540-B1FA-ED998DC23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669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7ED62-F95A-824E-9EA4-43BB231F1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B3D96E-1F67-EF41-8E05-73547D73E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B7FA-CD26-F046-9539-37D78869AC92}" type="datetimeFigureOut">
              <a:rPr lang="en-US" smtClean="0"/>
              <a:t>1/13/22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7A18CC-BF4A-344A-9E75-8E0F4D599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C7CC81-F2D5-694D-8FC4-A9E0F6C6D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6F35E-E1DF-D540-B1FA-ED998DC23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855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CAC7AA-8B8A-1D46-A23F-304CF25F5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B7FA-CD26-F046-9539-37D78869AC92}" type="datetimeFigureOut">
              <a:rPr lang="en-US" smtClean="0"/>
              <a:t>1/13/22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6356AE-B145-5E43-A5FA-BB0C3D303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AFA5FA-ACB4-9346-92DC-0ED9B0C8A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6F35E-E1DF-D540-B1FA-ED998DC23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663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DCBE8-0A4A-1E40-947A-3AB273CE5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C3EE3-F448-AD43-A8B8-C4AFB3422D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959F3B-A11B-C048-B6CE-D6C06E0759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273BA9-544B-2041-9298-CD9EEB098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B7FA-CD26-F046-9539-37D78869AC92}" type="datetimeFigureOut">
              <a:rPr lang="en-US" smtClean="0"/>
              <a:t>1/13/22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978739-B6F9-1240-B2AB-B661367EF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855601-07CB-F143-BED7-B180D8CD4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6F35E-E1DF-D540-B1FA-ED998DC23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399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735DF-4558-1646-9B7D-AB77B1AC2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727B7E-3381-2F47-AFE1-CDEC921A09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45039C-AB4A-F545-BEF1-6A3CF29F1B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EEF7E-4C45-3941-B557-2DBAE6C26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B7FA-CD26-F046-9539-37D78869AC92}" type="datetimeFigureOut">
              <a:rPr lang="en-US" smtClean="0"/>
              <a:t>1/13/22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EE6B00-AB1F-7D42-981C-F8838DBD5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6EBA7C-634D-2C40-87C1-3506B9A0D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6F35E-E1DF-D540-B1FA-ED998DC23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598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05906B-32A1-1A48-84EE-15A24D631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B2689-30CC-CE4C-B08B-BD46275639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EA5AE5-E990-7441-93FA-4A46B647BC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FB7FA-CD26-F046-9539-37D78869AC92}" type="datetimeFigureOut">
              <a:rPr lang="en-US" smtClean="0"/>
              <a:t>1/13/22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0F688A-3B70-C94B-8C6E-13A6825588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E657A-19A8-6D40-A773-3AC5F33869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6F35E-E1DF-D540-B1FA-ED998DC23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261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623DBC7-0C34-6840-93FE-D7F7FA6B09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8700D79-2956-FD44-8A37-63FEC6E6EBEE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5461493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BF7DA5-8945-AA4B-8901-9E89079D4D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98ACF31-01AB-C84D-8CED-AD533CB40814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674258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E13F67-2D95-814A-A5A2-3DF729C4E1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71814F5-ED5B-6945-B5C5-8CBDE895BD6F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1748291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68128D-A333-9446-894F-3A85FB09FE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B87CDCE-3018-D34E-98CA-87FF755C3BCC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738893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088142-70F8-9E44-B66C-8675D583B2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72CAE84-5384-DF49-8C59-8BB2D1323D36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956436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C94639-BE0D-354A-B73D-826B2435C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EE816C0-95D1-2446-8B8D-95A4D3308A1F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451311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D7B439-360C-DB41-A10C-1A03876FB7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EA2A9D3-1570-C042-AC77-49617B1ED878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426704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BDE095-E2BD-E54A-85A0-1E9AB02395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2A44E5-F7D1-F141-83D9-545EBA7D613B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2196086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0AE9410-290D-6045-8D72-3BA78BE284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985FD2-8A5F-FC49-B0C8-54BA31561B40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4184675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E9F671-0736-9341-BFF6-D6A26252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6000FE-CAAD-AB4E-8D71-1F09EEEE256B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808791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C7DC9F-30C6-4E41-99E3-79BFC2E4F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37946E-3587-F946-9699-D3BD3A703FFA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36702236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F518B97-C4BB-504E-879C-F6F03F3F70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0C199E-88A0-6E43-9DBB-47CFB7551FF4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09</a:t>
            </a:r>
          </a:p>
        </p:txBody>
      </p:sp>
    </p:spTree>
    <p:extLst>
      <p:ext uri="{BB962C8B-B14F-4D97-AF65-F5344CB8AC3E}">
        <p14:creationId xmlns:p14="http://schemas.microsoft.com/office/powerpoint/2010/main" val="17956467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536</TotalTime>
  <Words>1345</Words>
  <Application>Microsoft Macintosh PowerPoint</Application>
  <PresentationFormat>Widescreen</PresentationFormat>
  <Paragraphs>71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Univers 67 Condensed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55</cp:revision>
  <dcterms:created xsi:type="dcterms:W3CDTF">2021-11-18T10:35:13Z</dcterms:created>
  <dcterms:modified xsi:type="dcterms:W3CDTF">2022-01-13T09:34:02Z</dcterms:modified>
</cp:coreProperties>
</file>