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3"/>
  </p:notesMasterIdLst>
  <p:sldIdLst>
    <p:sldId id="256" r:id="rId2"/>
    <p:sldId id="257" r:id="rId3"/>
    <p:sldId id="258"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ann Gallagher" initials="LG" lastIdx="18" clrIdx="0">
    <p:extLst>
      <p:ext uri="{19B8F6BF-5375-455C-9EA6-DF929625EA0E}">
        <p15:presenceInfo xmlns:p15="http://schemas.microsoft.com/office/powerpoint/2012/main" userId="Leeann Gallagh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78961"/>
  </p:normalViewPr>
  <p:slideViewPr>
    <p:cSldViewPr snapToGrid="0" snapToObjects="1">
      <p:cViewPr varScale="1">
        <p:scale>
          <a:sx n="102" d="100"/>
          <a:sy n="102" d="100"/>
        </p:scale>
        <p:origin x="149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37AE92-0439-3D44-8CB5-144ADDCFABC2}" type="datetimeFigureOut">
              <a:rPr lang="en-US" smtClean="0"/>
              <a:t>1/14/22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1C6F62-C1E0-F04A-B202-72D360AFCFD8}" type="slidenum">
              <a:rPr lang="en-US" smtClean="0"/>
              <a:t>‹#›</a:t>
            </a:fld>
            <a:endParaRPr lang="en-US"/>
          </a:p>
        </p:txBody>
      </p:sp>
    </p:spTree>
    <p:extLst>
      <p:ext uri="{BB962C8B-B14F-4D97-AF65-F5344CB8AC3E}">
        <p14:creationId xmlns:p14="http://schemas.microsoft.com/office/powerpoint/2010/main" val="589750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aseline="0" dirty="0"/>
              <a:t>Tír í an tSiombáib atá suite i ndeisceart na hAfraice.</a:t>
            </a:r>
            <a:endParaRPr lang="en-IE" sz="1200" kern="1200" baseline="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FC1C6F62-C1E0-F04A-B202-72D360AFCFD8}" type="slidenum">
              <a:rPr lang="en-US" smtClean="0"/>
              <a:t>2</a:t>
            </a:fld>
            <a:endParaRPr lang="en-US" dirty="0"/>
          </a:p>
        </p:txBody>
      </p:sp>
    </p:spTree>
    <p:extLst>
      <p:ext uri="{BB962C8B-B14F-4D97-AF65-F5344CB8AC3E}">
        <p14:creationId xmlns:p14="http://schemas.microsoft.com/office/powerpoint/2010/main" val="10885416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 typeface="Arial" panose="020B0604020202020204" pitchFamily="34" charset="0"/>
              <a:buNone/>
            </a:pPr>
            <a:r>
              <a:rPr lang="en-GB" sz="1200" dirty="0"/>
              <a:t>Ba é an tEorpach ba thúisce a tháinig ar Eas Victoria ná David Livingstone, a d’aimsigh sa bhliain 1855 é.</a:t>
            </a:r>
          </a:p>
          <a:p>
            <a:pPr marL="0" indent="0" algn="l">
              <a:buFont typeface="Arial" panose="020B0604020202020204" pitchFamily="34" charset="0"/>
              <a:buNone/>
            </a:pPr>
            <a:endParaRPr lang="en-GB" sz="1200" dirty="0"/>
          </a:p>
          <a:p>
            <a:pPr marL="0" indent="0" algn="l">
              <a:buFont typeface="Arial" panose="020B0604020202020204" pitchFamily="34" charset="0"/>
              <a:buNone/>
            </a:pPr>
            <a:r>
              <a:rPr lang="en-GB" sz="1200" dirty="0"/>
              <a:t>Baineann leithead 1,708 méadar (5,603 tr</a:t>
            </a:r>
            <a:r>
              <a:rPr lang="en-GB" sz="1200" baseline="0" dirty="0"/>
              <a:t>)</a:t>
            </a:r>
            <a:r>
              <a:rPr lang="en-GB" sz="1200" dirty="0"/>
              <a:t> agus airde 108 méadar (</a:t>
            </a:r>
            <a:r>
              <a:rPr lang="en-GB" sz="1200" baseline="0" dirty="0"/>
              <a:t>354 tr) leis an eas.</a:t>
            </a:r>
            <a:endParaRPr lang="en-GB" sz="1200" dirty="0"/>
          </a:p>
          <a:p>
            <a:pPr marL="0" indent="0" algn="l">
              <a:buFont typeface="Arial" panose="020B0604020202020204" pitchFamily="34" charset="0"/>
              <a:buNone/>
            </a:pPr>
            <a:endParaRPr lang="en-GB" sz="1200" dirty="0"/>
          </a:p>
          <a:p>
            <a:pPr marL="0" indent="0" algn="l">
              <a:buFont typeface="Arial" panose="020B0604020202020204" pitchFamily="34" charset="0"/>
              <a:buNone/>
            </a:pPr>
            <a:r>
              <a:rPr lang="en-GB" sz="1200" dirty="0"/>
              <a:t>Titeann 500 milliún méadar ciúbach uisce thar an eas in aghaidh an nóiméid. Tá go leor uisce ansin le 200,000 linn snámha de thoise Oilimpeach a líonadh.</a:t>
            </a:r>
          </a:p>
        </p:txBody>
      </p:sp>
      <p:sp>
        <p:nvSpPr>
          <p:cNvPr id="4" name="Slide Number Placeholder 3"/>
          <p:cNvSpPr>
            <a:spLocks noGrp="1"/>
          </p:cNvSpPr>
          <p:nvPr>
            <p:ph type="sldNum" sz="quarter" idx="5"/>
          </p:nvPr>
        </p:nvSpPr>
        <p:spPr/>
        <p:txBody>
          <a:bodyPr/>
          <a:lstStyle/>
          <a:p>
            <a:fld id="{FC1C6F62-C1E0-F04A-B202-72D360AFCFD8}" type="slidenum">
              <a:rPr lang="en-US" smtClean="0"/>
              <a:t>12</a:t>
            </a:fld>
            <a:endParaRPr lang="en-US" dirty="0"/>
          </a:p>
        </p:txBody>
      </p:sp>
    </p:spTree>
    <p:extLst>
      <p:ext uri="{BB962C8B-B14F-4D97-AF65-F5344CB8AC3E}">
        <p14:creationId xmlns:p14="http://schemas.microsoft.com/office/powerpoint/2010/main" val="18938590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Is é an </a:t>
            </a:r>
            <a:r>
              <a:rPr lang="en-GB" b="1" dirty="0"/>
              <a:t>Kudu </a:t>
            </a:r>
            <a:r>
              <a:rPr lang="en-GB" b="0" dirty="0"/>
              <a:t>(deis) an t-antalóp leis na hadharca fada casta. Bíonn dhá lúb ar an adharc aosach kudu. Bíonn dath rua ar na hainmhithe de ghnáth. Luibhiteoirí atá iontu agus itheann siad duilleoga agus toir. Ligeann siad amhastrach nuair a mheasann siad go bhfuil baol ann. Is féidir leo léim go hard.  </a:t>
            </a:r>
          </a:p>
          <a:p>
            <a:endParaRPr lang="en-GB" b="0" dirty="0"/>
          </a:p>
          <a:p>
            <a:r>
              <a:rPr lang="en-GB" b="0" dirty="0"/>
              <a:t>Is é an </a:t>
            </a:r>
            <a:r>
              <a:rPr lang="en-GB" b="1" dirty="0" err="1"/>
              <a:t>tÉalann</a:t>
            </a:r>
            <a:r>
              <a:rPr lang="en-GB" b="0" dirty="0"/>
              <a:t> (clé) an t-antalóp is mó ar domhan. </a:t>
            </a:r>
          </a:p>
        </p:txBody>
      </p:sp>
      <p:sp>
        <p:nvSpPr>
          <p:cNvPr id="4" name="Slide Number Placeholder 3"/>
          <p:cNvSpPr>
            <a:spLocks noGrp="1"/>
          </p:cNvSpPr>
          <p:nvPr>
            <p:ph type="sldNum" sz="quarter" idx="5"/>
          </p:nvPr>
        </p:nvSpPr>
        <p:spPr/>
        <p:txBody>
          <a:bodyPr/>
          <a:lstStyle/>
          <a:p>
            <a:fld id="{FC1C6F62-C1E0-F04A-B202-72D360AFCFD8}" type="slidenum">
              <a:rPr lang="en-US" smtClean="0"/>
              <a:t>13</a:t>
            </a:fld>
            <a:endParaRPr lang="en-US" dirty="0"/>
          </a:p>
        </p:txBody>
      </p:sp>
    </p:spTree>
    <p:extLst>
      <p:ext uri="{BB962C8B-B14F-4D97-AF65-F5344CB8AC3E}">
        <p14:creationId xmlns:p14="http://schemas.microsoft.com/office/powerpoint/2010/main" val="24681540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0" dirty="0"/>
              <a:t>Feictear an </a:t>
            </a:r>
            <a:r>
              <a:rPr lang="en-IE" b="1" dirty="0"/>
              <a:t>Jacaranda</a:t>
            </a:r>
            <a:r>
              <a:rPr lang="en-IE" dirty="0"/>
              <a:t> (deis) go forleathan sa phríomhchathair Harare. Bíonn dath corcra ar na bláthanna agus is crainn dhuillsilteacha iad.</a:t>
            </a:r>
          </a:p>
          <a:p>
            <a:endParaRPr lang="en-IE" dirty="0"/>
          </a:p>
          <a:p>
            <a:r>
              <a:rPr lang="en-IE" b="0" dirty="0"/>
              <a:t>Fásann an </a:t>
            </a:r>
            <a:r>
              <a:rPr lang="en-IE" b="1" dirty="0"/>
              <a:t>Cachtas euphorbia </a:t>
            </a:r>
            <a:r>
              <a:rPr lang="en-IE" dirty="0"/>
              <a:t>(</a:t>
            </a:r>
            <a:r>
              <a:rPr lang="en-IE" baseline="0" dirty="0"/>
              <a:t>clé</a:t>
            </a:r>
            <a:r>
              <a:rPr lang="en-IE" dirty="0"/>
              <a:t>) go hard agus bíonn cruth ar nós píborgán air. </a:t>
            </a:r>
          </a:p>
        </p:txBody>
      </p:sp>
      <p:sp>
        <p:nvSpPr>
          <p:cNvPr id="4" name="Slide Number Placeholder 3"/>
          <p:cNvSpPr>
            <a:spLocks noGrp="1"/>
          </p:cNvSpPr>
          <p:nvPr>
            <p:ph type="sldNum" sz="quarter" idx="5"/>
          </p:nvPr>
        </p:nvSpPr>
        <p:spPr/>
        <p:txBody>
          <a:bodyPr/>
          <a:lstStyle/>
          <a:p>
            <a:fld id="{FC1C6F62-C1E0-F04A-B202-72D360AFCFD8}" type="slidenum">
              <a:rPr lang="en-US" smtClean="0"/>
              <a:t>14</a:t>
            </a:fld>
            <a:endParaRPr lang="en-US" dirty="0"/>
          </a:p>
        </p:txBody>
      </p:sp>
    </p:spTree>
    <p:extLst>
      <p:ext uri="{BB962C8B-B14F-4D97-AF65-F5344CB8AC3E}">
        <p14:creationId xmlns:p14="http://schemas.microsoft.com/office/powerpoint/2010/main" val="24745068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Déantar</a:t>
            </a:r>
            <a:r>
              <a:rPr lang="en-IE" sz="1200" b="1" i="0" kern="1200" dirty="0">
                <a:solidFill>
                  <a:schemeClr val="tx1"/>
                </a:solidFill>
                <a:effectLst/>
                <a:latin typeface="+mn-lt"/>
                <a:ea typeface="+mn-ea"/>
                <a:cs typeface="+mn-cs"/>
              </a:rPr>
              <a:t> </a:t>
            </a:r>
            <a:r>
              <a:rPr lang="en-IE" sz="1200" b="1" i="0" kern="1200" dirty="0" err="1">
                <a:solidFill>
                  <a:schemeClr val="tx1"/>
                </a:solidFill>
                <a:effectLst/>
                <a:latin typeface="+mn-lt"/>
                <a:ea typeface="+mn-ea"/>
                <a:cs typeface="+mn-cs"/>
              </a:rPr>
              <a:t>Sadza</a:t>
            </a:r>
            <a:r>
              <a:rPr lang="en-IE" sz="1200" b="0" i="0" kern="1200" dirty="0">
                <a:solidFill>
                  <a:schemeClr val="tx1"/>
                </a:solidFill>
                <a:effectLst/>
                <a:latin typeface="+mn-lt"/>
                <a:ea typeface="+mn-ea"/>
                <a:cs typeface="+mn-cs"/>
              </a:rPr>
              <a:t> (clé)</a:t>
            </a:r>
            <a:r>
              <a:rPr lang="en-IE" sz="1200" b="0" i="0" kern="1200" baseline="0" dirty="0">
                <a:solidFill>
                  <a:schemeClr val="tx1"/>
                </a:solidFill>
                <a:effectLst/>
                <a:latin typeface="+mn-lt"/>
                <a:ea typeface="+mn-ea"/>
                <a:cs typeface="+mn-cs"/>
              </a:rPr>
              <a:t> </a:t>
            </a:r>
            <a:r>
              <a:rPr lang="en-IE" sz="1200" b="0" i="0" kern="1200" dirty="0">
                <a:solidFill>
                  <a:schemeClr val="tx1"/>
                </a:solidFill>
                <a:effectLst/>
                <a:latin typeface="+mn-lt"/>
                <a:ea typeface="+mn-ea"/>
                <a:cs typeface="+mn-cs"/>
              </a:rPr>
              <a:t>ón mhin bhuí. Bia coitianta móréilimh na Siombáibe atá ann. Baintear úsáid as na lámha le liathróid a dhéanamh de. Cuirtear an </a:t>
            </a:r>
            <a:r>
              <a:rPr lang="en-IE" sz="1200" b="0" i="0" kern="1200" dirty="0" err="1">
                <a:solidFill>
                  <a:schemeClr val="tx1"/>
                </a:solidFill>
                <a:effectLst/>
                <a:latin typeface="+mn-lt"/>
                <a:ea typeface="+mn-ea"/>
                <a:cs typeface="+mn-cs"/>
              </a:rPr>
              <a:t>Sadza</a:t>
            </a:r>
            <a:r>
              <a:rPr lang="en-IE" sz="1200" b="0" i="0" kern="1200" dirty="0">
                <a:solidFill>
                  <a:schemeClr val="tx1"/>
                </a:solidFill>
                <a:effectLst/>
                <a:latin typeface="+mn-lt"/>
                <a:ea typeface="+mn-ea"/>
                <a:cs typeface="+mn-cs"/>
              </a:rPr>
              <a:t> ar fáil mar thionlacan leis an stobhach mairteola agus leis an nglasra </a:t>
            </a:r>
            <a:r>
              <a:rPr lang="en-IE" sz="1200" b="0" i="0" kern="1200" dirty="0" err="1">
                <a:solidFill>
                  <a:schemeClr val="tx1"/>
                </a:solidFill>
                <a:effectLst/>
                <a:latin typeface="+mn-lt"/>
                <a:ea typeface="+mn-ea"/>
                <a:cs typeface="+mn-cs"/>
              </a:rPr>
              <a:t>covo</a:t>
            </a:r>
            <a:r>
              <a:rPr lang="en-IE" sz="1200" b="0" i="0" kern="1200" dirty="0">
                <a:solidFill>
                  <a:schemeClr val="tx1"/>
                </a:solidFill>
                <a:effectLst/>
                <a:latin typeface="+mn-lt"/>
                <a:ea typeface="+mn-ea"/>
                <a:cs typeface="+mn-cs"/>
              </a:rPr>
              <a:t>, a fheictear sa ghrianghraf. Cuirtear ar fáil é mar thionlacan do go leor de bhia coitianta na Siombáibe.</a:t>
            </a:r>
          </a:p>
          <a:p>
            <a:endParaRPr lang="en-IE" sz="1200" b="1" i="0" kern="1200" dirty="0">
              <a:solidFill>
                <a:schemeClr val="tx1"/>
              </a:solidFill>
              <a:effectLst/>
              <a:latin typeface="+mn-lt"/>
              <a:ea typeface="+mn-ea"/>
              <a:cs typeface="+mn-cs"/>
            </a:endParaRPr>
          </a:p>
          <a:p>
            <a:r>
              <a:rPr lang="en-IE" sz="1200" b="0" i="0" kern="1200" dirty="0">
                <a:solidFill>
                  <a:schemeClr val="tx1"/>
                </a:solidFill>
                <a:effectLst/>
                <a:latin typeface="+mn-lt"/>
                <a:ea typeface="+mn-ea"/>
                <a:cs typeface="+mn-cs"/>
              </a:rPr>
              <a:t>Itear </a:t>
            </a:r>
            <a:r>
              <a:rPr lang="en-IE" sz="1200" b="1" i="0" kern="1200" dirty="0" err="1">
                <a:solidFill>
                  <a:schemeClr val="tx1"/>
                </a:solidFill>
                <a:effectLst/>
                <a:latin typeface="+mn-lt"/>
                <a:ea typeface="+mn-ea"/>
                <a:cs typeface="+mn-cs"/>
              </a:rPr>
              <a:t>Chibage</a:t>
            </a:r>
            <a:r>
              <a:rPr lang="en-IE" sz="1200" b="0" i="0" kern="1200" dirty="0">
                <a:solidFill>
                  <a:schemeClr val="tx1"/>
                </a:solidFill>
                <a:effectLst/>
                <a:latin typeface="+mn-lt"/>
                <a:ea typeface="+mn-ea"/>
                <a:cs typeface="+mn-cs"/>
              </a:rPr>
              <a:t> (deis), arbhar sa dias, go minic in ionad an aráin agus itear go coitianta ag an mbricfeasta é.</a:t>
            </a:r>
          </a:p>
        </p:txBody>
      </p:sp>
      <p:sp>
        <p:nvSpPr>
          <p:cNvPr id="4" name="Slide Number Placeholder 3"/>
          <p:cNvSpPr>
            <a:spLocks noGrp="1"/>
          </p:cNvSpPr>
          <p:nvPr>
            <p:ph type="sldNum" sz="quarter" idx="5"/>
          </p:nvPr>
        </p:nvSpPr>
        <p:spPr/>
        <p:txBody>
          <a:bodyPr/>
          <a:lstStyle/>
          <a:p>
            <a:fld id="{FC1C6F62-C1E0-F04A-B202-72D360AFCFD8}" type="slidenum">
              <a:rPr lang="en-US" smtClean="0"/>
              <a:t>19</a:t>
            </a:fld>
            <a:endParaRPr lang="en-US"/>
          </a:p>
        </p:txBody>
      </p:sp>
    </p:spTree>
    <p:extLst>
      <p:ext uri="{BB962C8B-B14F-4D97-AF65-F5344CB8AC3E}">
        <p14:creationId xmlns:p14="http://schemas.microsoft.com/office/powerpoint/2010/main" val="41143540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a:t>Cairt</a:t>
            </a:r>
            <a:r>
              <a:rPr lang="en-US" b="1" dirty="0"/>
              <a:t> A-L-F</a:t>
            </a:r>
          </a:p>
          <a:p>
            <a:r>
              <a:rPr lang="en-US" dirty="0"/>
              <a:t>Téigh siar go sleamhnán 03 agus breathnaigh ar an </a:t>
            </a:r>
            <a:r>
              <a:rPr lang="en-US" dirty="0" err="1"/>
              <a:t>gcairt</a:t>
            </a:r>
            <a:r>
              <a:rPr lang="en-US" dirty="0"/>
              <a:t> A-L-F. </a:t>
            </a:r>
            <a:endParaRPr lang="en-US" dirty="0">
              <a:cs typeface="Calibri"/>
            </a:endParaRPr>
          </a:p>
          <a:p>
            <a:r>
              <a:rPr lang="en-US" dirty="0">
                <a:cs typeface="Calibri"/>
              </a:rPr>
              <a:t>Líon isteach an colún ‘Foghlamtha’.</a:t>
            </a:r>
          </a:p>
        </p:txBody>
      </p:sp>
      <p:sp>
        <p:nvSpPr>
          <p:cNvPr id="4" name="Slide Number Placeholder 3"/>
          <p:cNvSpPr>
            <a:spLocks noGrp="1"/>
          </p:cNvSpPr>
          <p:nvPr>
            <p:ph type="sldNum" sz="quarter" idx="5"/>
          </p:nvPr>
        </p:nvSpPr>
        <p:spPr/>
        <p:txBody>
          <a:bodyPr/>
          <a:lstStyle/>
          <a:p>
            <a:fld id="{FC1C6F62-C1E0-F04A-B202-72D360AFCFD8}" type="slidenum">
              <a:rPr lang="en-US" smtClean="0"/>
              <a:t>20</a:t>
            </a:fld>
            <a:endParaRPr lang="en-US"/>
          </a:p>
        </p:txBody>
      </p:sp>
    </p:spTree>
    <p:extLst>
      <p:ext uri="{BB962C8B-B14F-4D97-AF65-F5344CB8AC3E}">
        <p14:creationId xmlns:p14="http://schemas.microsoft.com/office/powerpoint/2010/main" val="18712019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Fillimis ar an </a:t>
            </a:r>
            <a:r>
              <a:rPr lang="en-IE" dirty="0" err="1"/>
              <a:t>gcairt</a:t>
            </a:r>
            <a:r>
              <a:rPr lang="en-IE" dirty="0"/>
              <a:t> </a:t>
            </a:r>
            <a:r>
              <a:rPr lang="en-US" dirty="0"/>
              <a:t>A-L-F </a:t>
            </a:r>
            <a:r>
              <a:rPr lang="en-IE" dirty="0"/>
              <a:t>(sleamhnán 3). An bhfuil eolas ar bith eile de dhíth orainn? Déan taighde faoi mar chuid den obair bhaile.</a:t>
            </a:r>
          </a:p>
          <a:p>
            <a:endParaRPr lang="en-IE" dirty="0"/>
          </a:p>
          <a:p>
            <a:r>
              <a:rPr lang="en-IE" dirty="0"/>
              <a:t>Pléifimid an rud a d’fhoghlaimíomar, mar ghrúpaí. Ansin líonfaimid an colún ‘Foghlamtha’ ar an </a:t>
            </a:r>
            <a:r>
              <a:rPr lang="en-IE" dirty="0" err="1"/>
              <a:t>gcairt</a:t>
            </a:r>
            <a:r>
              <a:rPr lang="en-IE" dirty="0"/>
              <a:t> </a:t>
            </a:r>
            <a:r>
              <a:rPr lang="en-US" dirty="0"/>
              <a:t>A-L-F</a:t>
            </a:r>
            <a:r>
              <a:rPr lang="en-IE" dirty="0"/>
              <a:t>. </a:t>
            </a:r>
            <a:endParaRPr lang="en-GB" dirty="0"/>
          </a:p>
        </p:txBody>
      </p:sp>
      <p:sp>
        <p:nvSpPr>
          <p:cNvPr id="4" name="Slide Number Placeholder 3"/>
          <p:cNvSpPr>
            <a:spLocks noGrp="1"/>
          </p:cNvSpPr>
          <p:nvPr>
            <p:ph type="sldNum" sz="quarter" idx="5"/>
          </p:nvPr>
        </p:nvSpPr>
        <p:spPr/>
        <p:txBody>
          <a:bodyPr/>
          <a:lstStyle/>
          <a:p>
            <a:fld id="{FC1C6F62-C1E0-F04A-B202-72D360AFCFD8}" type="slidenum">
              <a:rPr lang="en-US" smtClean="0"/>
              <a:t>21</a:t>
            </a:fld>
            <a:endParaRPr lang="en-US"/>
          </a:p>
        </p:txBody>
      </p:sp>
    </p:spTree>
    <p:extLst>
      <p:ext uri="{BB962C8B-B14F-4D97-AF65-F5344CB8AC3E}">
        <p14:creationId xmlns:p14="http://schemas.microsoft.com/office/powerpoint/2010/main" val="41692032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a:t>Cairt</a:t>
            </a:r>
            <a:r>
              <a:rPr lang="en-US" b="1" dirty="0"/>
              <a:t> A-L-F</a:t>
            </a:r>
          </a:p>
          <a:p>
            <a:r>
              <a:rPr lang="en-US" dirty="0"/>
              <a:t>Is éard is </a:t>
            </a:r>
            <a:r>
              <a:rPr lang="en-US" dirty="0" err="1"/>
              <a:t>cairt</a:t>
            </a:r>
            <a:r>
              <a:rPr lang="en-US" dirty="0"/>
              <a:t> A-L-F ann ná eagraí grafach </a:t>
            </a:r>
            <a:r>
              <a:rPr lang="en-US" b="1" dirty="0"/>
              <a:t>a chabhróidh leis na daltaí eolas a chur in eagar, roimh, i rith agus i ndiaidh aonaid nó ceachta. </a:t>
            </a:r>
            <a:r>
              <a:rPr lang="en-US" b="0" dirty="0"/>
              <a:t>Chabhródh an </a:t>
            </a:r>
            <a:r>
              <a:rPr lang="en-US" b="0" dirty="0" err="1"/>
              <a:t>chairt</a:t>
            </a:r>
            <a:r>
              <a:rPr lang="en-US" b="0" dirty="0"/>
              <a:t> le </a:t>
            </a:r>
            <a:r>
              <a:rPr lang="en-US" b="0" dirty="0" err="1"/>
              <a:t>topaic</a:t>
            </a:r>
            <a:r>
              <a:rPr lang="en-US" b="0" dirty="0"/>
              <a:t> nua a chur os comhair na ndaltaí, an t-eolas atá acu a shoiléiriú, spriocanna a roinnt lena chéile agus monatóireacht a dhéanamh ar fhoghlaim na ndaltaí.  </a:t>
            </a:r>
            <a:endParaRPr lang="en-US" dirty="0"/>
          </a:p>
          <a:p>
            <a:r>
              <a:rPr lang="en-US" dirty="0"/>
              <a:t>Sula mbainimid úsáid as an gcairt A - L - F, déanaimis ransú smaointe faoin tSiombáib. </a:t>
            </a:r>
            <a:endParaRPr lang="en-US" dirty="0">
              <a:cs typeface="Calibri"/>
            </a:endParaRPr>
          </a:p>
          <a:p>
            <a:pPr marL="285750" indent="-285750">
              <a:buFont typeface="Arial"/>
              <a:buChar char="•"/>
            </a:pPr>
            <a:r>
              <a:rPr lang="en-US" dirty="0"/>
              <a:t>Cad é an t-eolas atá againn cheana féin faoin tSiombáib?</a:t>
            </a:r>
            <a:endParaRPr lang="en-GB" dirty="0"/>
          </a:p>
          <a:p>
            <a:pPr marL="285750" indent="-285750">
              <a:buFont typeface="Arial"/>
              <a:buChar char="•"/>
            </a:pPr>
            <a:r>
              <a:rPr lang="en-US" dirty="0"/>
              <a:t>Cad ba mhaith linn a fháil amach faoin tSiombáib?</a:t>
            </a:r>
            <a:endParaRPr lang="en-GB" dirty="0"/>
          </a:p>
          <a:p>
            <a:pPr marL="285750" indent="-285750">
              <a:buFont typeface="Arial"/>
              <a:buChar char="•"/>
            </a:pPr>
            <a:r>
              <a:rPr lang="en-US" dirty="0"/>
              <a:t>Cad a d’fhoghlaimíomar i rith an cheachta?</a:t>
            </a:r>
            <a:endParaRPr lang="en-GB" dirty="0"/>
          </a:p>
        </p:txBody>
      </p:sp>
      <p:sp>
        <p:nvSpPr>
          <p:cNvPr id="4" name="Slide Number Placeholder 3"/>
          <p:cNvSpPr>
            <a:spLocks noGrp="1"/>
          </p:cNvSpPr>
          <p:nvPr>
            <p:ph type="sldNum" sz="quarter" idx="5"/>
          </p:nvPr>
        </p:nvSpPr>
        <p:spPr/>
        <p:txBody>
          <a:bodyPr/>
          <a:lstStyle/>
          <a:p>
            <a:fld id="{FC1C6F62-C1E0-F04A-B202-72D360AFCFD8}" type="slidenum">
              <a:rPr lang="en-US" smtClean="0"/>
              <a:t>3</a:t>
            </a:fld>
            <a:endParaRPr lang="en-US"/>
          </a:p>
        </p:txBody>
      </p:sp>
    </p:spTree>
    <p:extLst>
      <p:ext uri="{BB962C8B-B14F-4D97-AF65-F5344CB8AC3E}">
        <p14:creationId xmlns:p14="http://schemas.microsoft.com/office/powerpoint/2010/main" val="16007010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Cónaíonn breis agus 1.6 milliún duine i Harare. Nuair a bunaíodh an chathair ar an 12 Meán Fómhair 1890, tugadh Salisbury uirthi. Is ar an 18 Aibreán 1982, a d’athraíodh an t-ainm go Harare.</a:t>
            </a:r>
          </a:p>
          <a:p>
            <a:endParaRPr lang="en-IE" sz="1200" b="0" i="0" kern="1200" dirty="0">
              <a:solidFill>
                <a:schemeClr val="tx1"/>
              </a:solidFill>
              <a:effectLst/>
              <a:latin typeface="+mn-lt"/>
              <a:ea typeface="+mn-ea"/>
              <a:cs typeface="+mn-cs"/>
            </a:endParaRPr>
          </a:p>
          <a:p>
            <a:r>
              <a:rPr lang="en-IE" sz="1200" b="0" i="0" kern="1200" dirty="0">
                <a:solidFill>
                  <a:schemeClr val="tx1"/>
                </a:solidFill>
                <a:effectLst/>
                <a:latin typeface="+mn-lt"/>
                <a:ea typeface="+mn-ea"/>
                <a:cs typeface="+mn-cs"/>
              </a:rPr>
              <a:t>Is í Ollscoil na Siombáibe atá suite i Mount Pleasant i dtuaisceart na tíre, an ollscoil is sine sa tír. Glacadh leis na mic léinn den chéad uair sa bhliain 1957.</a:t>
            </a:r>
          </a:p>
          <a:p>
            <a:endParaRPr lang="en-IE" sz="1200" b="0" i="0" kern="1200" dirty="0">
              <a:solidFill>
                <a:schemeClr val="tx1"/>
              </a:solidFill>
              <a:effectLst/>
              <a:latin typeface="+mn-lt"/>
              <a:ea typeface="+mn-ea"/>
              <a:cs typeface="+mn-cs"/>
            </a:endParaRPr>
          </a:p>
          <a:p>
            <a:r>
              <a:rPr lang="en-IE" sz="1200" b="0" i="0" kern="1200" dirty="0">
                <a:solidFill>
                  <a:schemeClr val="tx1"/>
                </a:solidFill>
                <a:effectLst/>
                <a:latin typeface="+mn-lt"/>
                <a:ea typeface="+mn-ea"/>
                <a:cs typeface="+mn-cs"/>
              </a:rPr>
              <a:t>Tugtar ‘cathair na gréine’ mar leasainm ar Harare.</a:t>
            </a:r>
          </a:p>
        </p:txBody>
      </p:sp>
      <p:sp>
        <p:nvSpPr>
          <p:cNvPr id="4" name="Slide Number Placeholder 3"/>
          <p:cNvSpPr>
            <a:spLocks noGrp="1"/>
          </p:cNvSpPr>
          <p:nvPr>
            <p:ph type="sldNum" sz="quarter" idx="5"/>
          </p:nvPr>
        </p:nvSpPr>
        <p:spPr/>
        <p:txBody>
          <a:bodyPr/>
          <a:lstStyle/>
          <a:p>
            <a:fld id="{FC1C6F62-C1E0-F04A-B202-72D360AFCFD8}" type="slidenum">
              <a:rPr lang="en-US" smtClean="0"/>
              <a:t>5</a:t>
            </a:fld>
            <a:endParaRPr lang="en-US"/>
          </a:p>
        </p:txBody>
      </p:sp>
    </p:spTree>
    <p:extLst>
      <p:ext uri="{BB962C8B-B14F-4D97-AF65-F5344CB8AC3E}">
        <p14:creationId xmlns:p14="http://schemas.microsoft.com/office/powerpoint/2010/main" val="28218947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Is é éan na Siombáibe suaitheantas náisiúnta na Siombáibe. Bunaíodh dearadh an éin ar dhealbhóireacht a fuarthas i bhfothrach na cathrach meánaoisí, cathair na Siombáibe Móire.</a:t>
            </a:r>
          </a:p>
        </p:txBody>
      </p:sp>
      <p:sp>
        <p:nvSpPr>
          <p:cNvPr id="4" name="Slide Number Placeholder 3"/>
          <p:cNvSpPr>
            <a:spLocks noGrp="1"/>
          </p:cNvSpPr>
          <p:nvPr>
            <p:ph type="sldNum" sz="quarter" idx="5"/>
          </p:nvPr>
        </p:nvSpPr>
        <p:spPr/>
        <p:txBody>
          <a:bodyPr/>
          <a:lstStyle/>
          <a:p>
            <a:fld id="{FC1C6F62-C1E0-F04A-B202-72D360AFCFD8}" type="slidenum">
              <a:rPr lang="en-US" smtClean="0"/>
              <a:t>6</a:t>
            </a:fld>
            <a:endParaRPr lang="en-US"/>
          </a:p>
        </p:txBody>
      </p:sp>
    </p:spTree>
    <p:extLst>
      <p:ext uri="{BB962C8B-B14F-4D97-AF65-F5344CB8AC3E}">
        <p14:creationId xmlns:p14="http://schemas.microsoft.com/office/powerpoint/2010/main" val="6100752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FC1C6F62-C1E0-F04A-B202-72D360AFCFD8}" type="slidenum">
              <a:rPr lang="en-US" smtClean="0"/>
              <a:t>7</a:t>
            </a:fld>
            <a:endParaRPr lang="en-US"/>
          </a:p>
        </p:txBody>
      </p:sp>
    </p:spTree>
    <p:extLst>
      <p:ext uri="{BB962C8B-B14F-4D97-AF65-F5344CB8AC3E}">
        <p14:creationId xmlns:p14="http://schemas.microsoft.com/office/powerpoint/2010/main" val="29081952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FC1C6F62-C1E0-F04A-B202-72D360AFCFD8}" type="slidenum">
              <a:rPr lang="en-US" smtClean="0"/>
              <a:t>8</a:t>
            </a:fld>
            <a:endParaRPr lang="en-US"/>
          </a:p>
        </p:txBody>
      </p:sp>
    </p:spTree>
    <p:extLst>
      <p:ext uri="{BB962C8B-B14F-4D97-AF65-F5344CB8AC3E}">
        <p14:creationId xmlns:p14="http://schemas.microsoft.com/office/powerpoint/2010/main" val="66879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Is é Cnoc </a:t>
            </a:r>
            <a:r>
              <a:rPr lang="en-IE" dirty="0" err="1"/>
              <a:t>Nyangani</a:t>
            </a:r>
            <a:r>
              <a:rPr lang="en-IE" dirty="0"/>
              <a:t> an sliabh is airde sa tSiombáib. Tá sé 2,592 méadar (8,504 tr) ar airde. Tá sé suite i bPáirc Náisiúnta </a:t>
            </a:r>
            <a:r>
              <a:rPr lang="en-IE" dirty="0" err="1"/>
              <a:t>Nyanga</a:t>
            </a:r>
            <a:r>
              <a:rPr lang="en-IE" dirty="0"/>
              <a:t>. </a:t>
            </a:r>
          </a:p>
        </p:txBody>
      </p:sp>
      <p:sp>
        <p:nvSpPr>
          <p:cNvPr id="4" name="Slide Number Placeholder 3"/>
          <p:cNvSpPr>
            <a:spLocks noGrp="1"/>
          </p:cNvSpPr>
          <p:nvPr>
            <p:ph type="sldNum" sz="quarter" idx="5"/>
          </p:nvPr>
        </p:nvSpPr>
        <p:spPr/>
        <p:txBody>
          <a:bodyPr/>
          <a:lstStyle/>
          <a:p>
            <a:fld id="{FC1C6F62-C1E0-F04A-B202-72D360AFCFD8}" type="slidenum">
              <a:rPr lang="en-US" smtClean="0"/>
              <a:t>9</a:t>
            </a:fld>
            <a:endParaRPr lang="en-US" dirty="0"/>
          </a:p>
        </p:txBody>
      </p:sp>
    </p:spTree>
    <p:extLst>
      <p:ext uri="{BB962C8B-B14F-4D97-AF65-F5344CB8AC3E}">
        <p14:creationId xmlns:p14="http://schemas.microsoft.com/office/powerpoint/2010/main" val="33941190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5425" indent="-225425" algn="l">
              <a:spcBef>
                <a:spcPts val="986"/>
              </a:spcBef>
            </a:pPr>
            <a:r>
              <a:rPr lang="en-GB" sz="1200" dirty="0"/>
              <a:t>Ciallaíonn an t-ainm Abhainn na Saimbéise, ‘An Abhainn Mhór’ sa teanga áitiúil ‘Tonga’.</a:t>
            </a:r>
          </a:p>
          <a:p>
            <a:pPr marL="225425" indent="-225425" algn="ctr">
              <a:spcBef>
                <a:spcPts val="986"/>
              </a:spcBef>
            </a:pPr>
            <a:endParaRPr lang="en-GB" sz="1200" dirty="0">
              <a:cs typeface="Calibri"/>
            </a:endParaRPr>
          </a:p>
          <a:p>
            <a:pPr marL="225425" indent="-225425">
              <a:spcBef>
                <a:spcPts val="986"/>
              </a:spcBef>
            </a:pPr>
            <a:r>
              <a:rPr lang="en-GB" sz="1200" b="0" dirty="0">
                <a:ea typeface="+mn-lt"/>
                <a:cs typeface="+mn-lt"/>
              </a:rPr>
              <a:t>Is í Abhainn na Saimbéise an cheathrú habhainn is faide san Afraic. </a:t>
            </a:r>
            <a:r>
              <a:rPr lang="en-GB" sz="1200" u="none" dirty="0">
                <a:solidFill>
                  <a:schemeClr val="tx1"/>
                </a:solidFill>
                <a:ea typeface="+mn-lt"/>
                <a:cs typeface="+mn-lt"/>
              </a:rPr>
              <a:t>Sníonn sí trí shé thír éagsúla ar an aistear ón bhfoinse in iarthuaisceart na Saimbia chuig Aigéan na hIndia, turas dochreidte atá </a:t>
            </a:r>
            <a:r>
              <a:rPr lang="en-GB" sz="1200" dirty="0">
                <a:ea typeface="+mn-lt"/>
                <a:cs typeface="+mn-lt"/>
              </a:rPr>
              <a:t>2,700 km/ 1,678 míle ar fhad.</a:t>
            </a:r>
            <a:endParaRPr lang="en-GB" sz="1200" dirty="0">
              <a:cs typeface="Calibri"/>
            </a:endParaRPr>
          </a:p>
          <a:p>
            <a:endParaRPr lang="en-IE" dirty="0"/>
          </a:p>
          <a:p>
            <a:r>
              <a:rPr lang="en-IE" dirty="0"/>
              <a:t>Tuigtear faoi láthair go gcónaíonn 123 speiceas éisc in Abhainn na Saimbéise.     </a:t>
            </a:r>
          </a:p>
          <a:p>
            <a:r>
              <a:rPr lang="en-IE" dirty="0"/>
              <a:t>Sa bhliain 1989, is ea d’ainmníodh Eas Victoria mar Láithreacht Oidhreachta Domhanda UNESCO. </a:t>
            </a:r>
          </a:p>
        </p:txBody>
      </p:sp>
      <p:sp>
        <p:nvSpPr>
          <p:cNvPr id="4" name="Slide Number Placeholder 3"/>
          <p:cNvSpPr>
            <a:spLocks noGrp="1"/>
          </p:cNvSpPr>
          <p:nvPr>
            <p:ph type="sldNum" sz="quarter" idx="5"/>
          </p:nvPr>
        </p:nvSpPr>
        <p:spPr/>
        <p:txBody>
          <a:bodyPr/>
          <a:lstStyle/>
          <a:p>
            <a:fld id="{FC1C6F62-C1E0-F04A-B202-72D360AFCFD8}" type="slidenum">
              <a:rPr lang="en-US" smtClean="0"/>
              <a:t>10</a:t>
            </a:fld>
            <a:endParaRPr lang="en-US" dirty="0"/>
          </a:p>
        </p:txBody>
      </p:sp>
    </p:spTree>
    <p:extLst>
      <p:ext uri="{BB962C8B-B14F-4D97-AF65-F5344CB8AC3E}">
        <p14:creationId xmlns:p14="http://schemas.microsoft.com/office/powerpoint/2010/main" val="8293161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Tá Loch Kariba ar abhainn na Saimbéise, </a:t>
            </a:r>
            <a:r>
              <a:rPr lang="en-IE" sz="1200" b="0" i="0" kern="1200" dirty="0" err="1">
                <a:solidFill>
                  <a:schemeClr val="tx1"/>
                </a:solidFill>
                <a:effectLst/>
                <a:latin typeface="+mn-lt"/>
                <a:ea typeface="+mn-ea"/>
                <a:cs typeface="+mn-cs"/>
              </a:rPr>
              <a:t>leathshlí</a:t>
            </a:r>
            <a:r>
              <a:rPr lang="en-IE" sz="1200" b="0" i="0" kern="1200" dirty="0">
                <a:solidFill>
                  <a:schemeClr val="tx1"/>
                </a:solidFill>
                <a:effectLst/>
                <a:latin typeface="+mn-lt"/>
                <a:ea typeface="+mn-ea"/>
                <a:cs typeface="+mn-cs"/>
              </a:rPr>
              <a:t> idir an fhoinse agus béal na habhann, sé sin 1290 km/800 míle suas an abhainn ón Aigéan Indiach.</a:t>
            </a:r>
          </a:p>
          <a:p>
            <a:endParaRPr lang="en-IE" sz="1200" b="0" i="0" kern="1200" dirty="0">
              <a:solidFill>
                <a:schemeClr val="tx1"/>
              </a:solidFill>
              <a:effectLst/>
              <a:latin typeface="+mn-lt"/>
              <a:ea typeface="+mn-ea"/>
              <a:cs typeface="+mn-cs"/>
            </a:endParaRPr>
          </a:p>
          <a:p>
            <a:r>
              <a:rPr lang="en-IE" sz="1200" b="0" i="0" kern="1200" dirty="0">
                <a:solidFill>
                  <a:schemeClr val="tx1"/>
                </a:solidFill>
                <a:effectLst/>
                <a:latin typeface="+mn-lt"/>
                <a:ea typeface="+mn-ea"/>
                <a:cs typeface="+mn-cs"/>
              </a:rPr>
              <a:t>Is é Loch Kariba an loch saorga agus an taiscumar is mó ar domhan. Tá sé breis agus 225 km/140 míle ar fhad agus suas le 32 km/20 míle ar leithead.</a:t>
            </a:r>
            <a:endParaRPr lang="en-IE" dirty="0"/>
          </a:p>
        </p:txBody>
      </p:sp>
      <p:sp>
        <p:nvSpPr>
          <p:cNvPr id="4" name="Slide Number Placeholder 3"/>
          <p:cNvSpPr>
            <a:spLocks noGrp="1"/>
          </p:cNvSpPr>
          <p:nvPr>
            <p:ph type="sldNum" sz="quarter" idx="5"/>
          </p:nvPr>
        </p:nvSpPr>
        <p:spPr/>
        <p:txBody>
          <a:bodyPr/>
          <a:lstStyle/>
          <a:p>
            <a:fld id="{FC1C6F62-C1E0-F04A-B202-72D360AFCFD8}" type="slidenum">
              <a:rPr lang="en-US" smtClean="0"/>
              <a:t>11</a:t>
            </a:fld>
            <a:endParaRPr lang="en-US" dirty="0"/>
          </a:p>
        </p:txBody>
      </p:sp>
    </p:spTree>
    <p:extLst>
      <p:ext uri="{BB962C8B-B14F-4D97-AF65-F5344CB8AC3E}">
        <p14:creationId xmlns:p14="http://schemas.microsoft.com/office/powerpoint/2010/main" val="2787128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5F666-7D6B-6C43-820F-1A667111F181}"/>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E873B9A9-B37D-5844-A4CC-596548613AF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0B1B21CD-4A4C-094B-807B-8718554F3D4B}"/>
              </a:ext>
            </a:extLst>
          </p:cNvPr>
          <p:cNvSpPr>
            <a:spLocks noGrp="1"/>
          </p:cNvSpPr>
          <p:nvPr>
            <p:ph type="dt" sz="half" idx="10"/>
          </p:nvPr>
        </p:nvSpPr>
        <p:spPr/>
        <p:txBody>
          <a:bodyPr/>
          <a:lstStyle/>
          <a:p>
            <a:fld id="{496110CC-0AC6-D54C-A39F-3C15569855ED}" type="datetimeFigureOut">
              <a:rPr lang="en-US" smtClean="0"/>
              <a:t>1/14/22</a:t>
            </a:fld>
            <a:endParaRPr lang="en-US"/>
          </a:p>
        </p:txBody>
      </p:sp>
      <p:sp>
        <p:nvSpPr>
          <p:cNvPr id="5" name="Footer Placeholder 4">
            <a:extLst>
              <a:ext uri="{FF2B5EF4-FFF2-40B4-BE49-F238E27FC236}">
                <a16:creationId xmlns:a16="http://schemas.microsoft.com/office/drawing/2014/main" id="{93083826-991E-6947-A25D-05DEA3E8F8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CA6272-1980-EE4B-9781-5696FA2E561C}"/>
              </a:ext>
            </a:extLst>
          </p:cNvPr>
          <p:cNvSpPr>
            <a:spLocks noGrp="1"/>
          </p:cNvSpPr>
          <p:nvPr>
            <p:ph type="sldNum" sz="quarter" idx="12"/>
          </p:nvPr>
        </p:nvSpPr>
        <p:spPr/>
        <p:txBody>
          <a:bodyPr/>
          <a:lstStyle/>
          <a:p>
            <a:fld id="{071525E6-9A9E-E54D-A294-105891041C1F}" type="slidenum">
              <a:rPr lang="en-US" smtClean="0"/>
              <a:t>‹#›</a:t>
            </a:fld>
            <a:endParaRPr lang="en-US"/>
          </a:p>
        </p:txBody>
      </p:sp>
    </p:spTree>
    <p:extLst>
      <p:ext uri="{BB962C8B-B14F-4D97-AF65-F5344CB8AC3E}">
        <p14:creationId xmlns:p14="http://schemas.microsoft.com/office/powerpoint/2010/main" val="41503951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4B71B-3D59-0344-8ED0-AB01DC527A8A}"/>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AD691BAD-4F08-C84C-B579-27811C7CA72E}"/>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F41F7D-9FB4-CA46-B558-B9F8EE3FC9F5}"/>
              </a:ext>
            </a:extLst>
          </p:cNvPr>
          <p:cNvSpPr>
            <a:spLocks noGrp="1"/>
          </p:cNvSpPr>
          <p:nvPr>
            <p:ph type="dt" sz="half" idx="10"/>
          </p:nvPr>
        </p:nvSpPr>
        <p:spPr/>
        <p:txBody>
          <a:bodyPr/>
          <a:lstStyle/>
          <a:p>
            <a:fld id="{496110CC-0AC6-D54C-A39F-3C15569855ED}" type="datetimeFigureOut">
              <a:rPr lang="en-US" smtClean="0"/>
              <a:t>1/14/22</a:t>
            </a:fld>
            <a:endParaRPr lang="en-US"/>
          </a:p>
        </p:txBody>
      </p:sp>
      <p:sp>
        <p:nvSpPr>
          <p:cNvPr id="5" name="Footer Placeholder 4">
            <a:extLst>
              <a:ext uri="{FF2B5EF4-FFF2-40B4-BE49-F238E27FC236}">
                <a16:creationId xmlns:a16="http://schemas.microsoft.com/office/drawing/2014/main" id="{66917B0A-8455-264B-B5DC-310B1EF069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50C01D-C082-A042-AD28-0BC81A74D435}"/>
              </a:ext>
            </a:extLst>
          </p:cNvPr>
          <p:cNvSpPr>
            <a:spLocks noGrp="1"/>
          </p:cNvSpPr>
          <p:nvPr>
            <p:ph type="sldNum" sz="quarter" idx="12"/>
          </p:nvPr>
        </p:nvSpPr>
        <p:spPr/>
        <p:txBody>
          <a:bodyPr/>
          <a:lstStyle/>
          <a:p>
            <a:fld id="{071525E6-9A9E-E54D-A294-105891041C1F}" type="slidenum">
              <a:rPr lang="en-US" smtClean="0"/>
              <a:t>‹#›</a:t>
            </a:fld>
            <a:endParaRPr lang="en-US"/>
          </a:p>
        </p:txBody>
      </p:sp>
    </p:spTree>
    <p:extLst>
      <p:ext uri="{BB962C8B-B14F-4D97-AF65-F5344CB8AC3E}">
        <p14:creationId xmlns:p14="http://schemas.microsoft.com/office/powerpoint/2010/main" val="33719182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3836E39-533F-6647-96B7-7DFE8E464349}"/>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7B9DC88-B6D2-EA40-A826-83BD32674ECE}"/>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3FC1F36-2BB5-CF40-A738-AE1367BDF9AD}"/>
              </a:ext>
            </a:extLst>
          </p:cNvPr>
          <p:cNvSpPr>
            <a:spLocks noGrp="1"/>
          </p:cNvSpPr>
          <p:nvPr>
            <p:ph type="dt" sz="half" idx="10"/>
          </p:nvPr>
        </p:nvSpPr>
        <p:spPr/>
        <p:txBody>
          <a:bodyPr/>
          <a:lstStyle/>
          <a:p>
            <a:fld id="{496110CC-0AC6-D54C-A39F-3C15569855ED}" type="datetimeFigureOut">
              <a:rPr lang="en-US" smtClean="0"/>
              <a:t>1/14/22</a:t>
            </a:fld>
            <a:endParaRPr lang="en-US"/>
          </a:p>
        </p:txBody>
      </p:sp>
      <p:sp>
        <p:nvSpPr>
          <p:cNvPr id="5" name="Footer Placeholder 4">
            <a:extLst>
              <a:ext uri="{FF2B5EF4-FFF2-40B4-BE49-F238E27FC236}">
                <a16:creationId xmlns:a16="http://schemas.microsoft.com/office/drawing/2014/main" id="{4A550972-75B7-6146-B8EF-8850A4BE05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A3432F-3F3D-6C43-9633-EB90F2AD886C}"/>
              </a:ext>
            </a:extLst>
          </p:cNvPr>
          <p:cNvSpPr>
            <a:spLocks noGrp="1"/>
          </p:cNvSpPr>
          <p:nvPr>
            <p:ph type="sldNum" sz="quarter" idx="12"/>
          </p:nvPr>
        </p:nvSpPr>
        <p:spPr/>
        <p:txBody>
          <a:bodyPr/>
          <a:lstStyle/>
          <a:p>
            <a:fld id="{071525E6-9A9E-E54D-A294-105891041C1F}" type="slidenum">
              <a:rPr lang="en-US" smtClean="0"/>
              <a:t>‹#›</a:t>
            </a:fld>
            <a:endParaRPr lang="en-US"/>
          </a:p>
        </p:txBody>
      </p:sp>
    </p:spTree>
    <p:extLst>
      <p:ext uri="{BB962C8B-B14F-4D97-AF65-F5344CB8AC3E}">
        <p14:creationId xmlns:p14="http://schemas.microsoft.com/office/powerpoint/2010/main" val="993335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47BFF-ECB0-BB46-9576-C7A6B83F8B96}"/>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3A4DFF4F-5CEA-294F-8987-7B30B145C37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55E0811-AF41-4147-8E6F-0A226A90302E}"/>
              </a:ext>
            </a:extLst>
          </p:cNvPr>
          <p:cNvSpPr>
            <a:spLocks noGrp="1"/>
          </p:cNvSpPr>
          <p:nvPr>
            <p:ph type="dt" sz="half" idx="10"/>
          </p:nvPr>
        </p:nvSpPr>
        <p:spPr/>
        <p:txBody>
          <a:bodyPr/>
          <a:lstStyle/>
          <a:p>
            <a:fld id="{496110CC-0AC6-D54C-A39F-3C15569855ED}" type="datetimeFigureOut">
              <a:rPr lang="en-US" smtClean="0"/>
              <a:t>1/14/22</a:t>
            </a:fld>
            <a:endParaRPr lang="en-US"/>
          </a:p>
        </p:txBody>
      </p:sp>
      <p:sp>
        <p:nvSpPr>
          <p:cNvPr id="5" name="Footer Placeholder 4">
            <a:extLst>
              <a:ext uri="{FF2B5EF4-FFF2-40B4-BE49-F238E27FC236}">
                <a16:creationId xmlns:a16="http://schemas.microsoft.com/office/drawing/2014/main" id="{BF865E71-29E2-B049-AC37-F2FB6CC594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5D1A9C-1162-2348-98AF-30A00BD7BBA7}"/>
              </a:ext>
            </a:extLst>
          </p:cNvPr>
          <p:cNvSpPr>
            <a:spLocks noGrp="1"/>
          </p:cNvSpPr>
          <p:nvPr>
            <p:ph type="sldNum" sz="quarter" idx="12"/>
          </p:nvPr>
        </p:nvSpPr>
        <p:spPr/>
        <p:txBody>
          <a:bodyPr/>
          <a:lstStyle/>
          <a:p>
            <a:fld id="{071525E6-9A9E-E54D-A294-105891041C1F}" type="slidenum">
              <a:rPr lang="en-US" smtClean="0"/>
              <a:t>‹#›</a:t>
            </a:fld>
            <a:endParaRPr lang="en-US"/>
          </a:p>
        </p:txBody>
      </p:sp>
    </p:spTree>
    <p:extLst>
      <p:ext uri="{BB962C8B-B14F-4D97-AF65-F5344CB8AC3E}">
        <p14:creationId xmlns:p14="http://schemas.microsoft.com/office/powerpoint/2010/main" val="27021400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9A58AB-FAAC-7B49-9144-2E5069F97AA5}"/>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490B3CFC-FB9F-F846-AB86-258FDF0DEBA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4A033D86-745A-E24B-A894-82134A23787C}"/>
              </a:ext>
            </a:extLst>
          </p:cNvPr>
          <p:cNvSpPr>
            <a:spLocks noGrp="1"/>
          </p:cNvSpPr>
          <p:nvPr>
            <p:ph type="dt" sz="half" idx="10"/>
          </p:nvPr>
        </p:nvSpPr>
        <p:spPr/>
        <p:txBody>
          <a:bodyPr/>
          <a:lstStyle/>
          <a:p>
            <a:fld id="{496110CC-0AC6-D54C-A39F-3C15569855ED}" type="datetimeFigureOut">
              <a:rPr lang="en-US" smtClean="0"/>
              <a:t>1/14/22</a:t>
            </a:fld>
            <a:endParaRPr lang="en-US"/>
          </a:p>
        </p:txBody>
      </p:sp>
      <p:sp>
        <p:nvSpPr>
          <p:cNvPr id="5" name="Footer Placeholder 4">
            <a:extLst>
              <a:ext uri="{FF2B5EF4-FFF2-40B4-BE49-F238E27FC236}">
                <a16:creationId xmlns:a16="http://schemas.microsoft.com/office/drawing/2014/main" id="{F9E06CBF-A390-8443-B570-21B14CB1D22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1D2DCE-06F2-4145-B19C-B98B2C02A24B}"/>
              </a:ext>
            </a:extLst>
          </p:cNvPr>
          <p:cNvSpPr>
            <a:spLocks noGrp="1"/>
          </p:cNvSpPr>
          <p:nvPr>
            <p:ph type="sldNum" sz="quarter" idx="12"/>
          </p:nvPr>
        </p:nvSpPr>
        <p:spPr/>
        <p:txBody>
          <a:bodyPr/>
          <a:lstStyle/>
          <a:p>
            <a:fld id="{071525E6-9A9E-E54D-A294-105891041C1F}" type="slidenum">
              <a:rPr lang="en-US" smtClean="0"/>
              <a:t>‹#›</a:t>
            </a:fld>
            <a:endParaRPr lang="en-US"/>
          </a:p>
        </p:txBody>
      </p:sp>
    </p:spTree>
    <p:extLst>
      <p:ext uri="{BB962C8B-B14F-4D97-AF65-F5344CB8AC3E}">
        <p14:creationId xmlns:p14="http://schemas.microsoft.com/office/powerpoint/2010/main" val="13795095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E8FD1-1D14-CE48-B629-9F795CE580A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693FEB-D780-544F-B228-9C67D8AE60AC}"/>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60BC7E82-E10C-B54B-8C2B-661D6341775F}"/>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2EDF466-14FA-4B4E-9F3A-E0DCAFDB8D8A}"/>
              </a:ext>
            </a:extLst>
          </p:cNvPr>
          <p:cNvSpPr>
            <a:spLocks noGrp="1"/>
          </p:cNvSpPr>
          <p:nvPr>
            <p:ph type="dt" sz="half" idx="10"/>
          </p:nvPr>
        </p:nvSpPr>
        <p:spPr/>
        <p:txBody>
          <a:bodyPr/>
          <a:lstStyle/>
          <a:p>
            <a:fld id="{496110CC-0AC6-D54C-A39F-3C15569855ED}" type="datetimeFigureOut">
              <a:rPr lang="en-US" smtClean="0"/>
              <a:t>1/14/22</a:t>
            </a:fld>
            <a:endParaRPr lang="en-US"/>
          </a:p>
        </p:txBody>
      </p:sp>
      <p:sp>
        <p:nvSpPr>
          <p:cNvPr id="6" name="Footer Placeholder 5">
            <a:extLst>
              <a:ext uri="{FF2B5EF4-FFF2-40B4-BE49-F238E27FC236}">
                <a16:creationId xmlns:a16="http://schemas.microsoft.com/office/drawing/2014/main" id="{9CEF5302-12C7-9646-A24F-590F005B826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D94202-6C63-5E43-9B48-D1DC54D77A08}"/>
              </a:ext>
            </a:extLst>
          </p:cNvPr>
          <p:cNvSpPr>
            <a:spLocks noGrp="1"/>
          </p:cNvSpPr>
          <p:nvPr>
            <p:ph type="sldNum" sz="quarter" idx="12"/>
          </p:nvPr>
        </p:nvSpPr>
        <p:spPr/>
        <p:txBody>
          <a:bodyPr/>
          <a:lstStyle/>
          <a:p>
            <a:fld id="{071525E6-9A9E-E54D-A294-105891041C1F}" type="slidenum">
              <a:rPr lang="en-US" smtClean="0"/>
              <a:t>‹#›</a:t>
            </a:fld>
            <a:endParaRPr lang="en-US"/>
          </a:p>
        </p:txBody>
      </p:sp>
    </p:spTree>
    <p:extLst>
      <p:ext uri="{BB962C8B-B14F-4D97-AF65-F5344CB8AC3E}">
        <p14:creationId xmlns:p14="http://schemas.microsoft.com/office/powerpoint/2010/main" val="367737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BDB0C-2425-AE41-8E6B-4C6ECB2F0EE2}"/>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18C79E2-51D2-D44C-A2E1-6344F12B45E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0E34A4B3-C2FC-3C46-8F22-6D5E7AAB6C0A}"/>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37A7DBC5-AAD7-3A4B-9A6B-4C7FFDAC5B6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BE1FC0E1-B06D-ED42-AA80-2BCF32B1EFE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76AD2DF4-E040-904D-BDBC-E7B230812BD3}"/>
              </a:ext>
            </a:extLst>
          </p:cNvPr>
          <p:cNvSpPr>
            <a:spLocks noGrp="1"/>
          </p:cNvSpPr>
          <p:nvPr>
            <p:ph type="dt" sz="half" idx="10"/>
          </p:nvPr>
        </p:nvSpPr>
        <p:spPr/>
        <p:txBody>
          <a:bodyPr/>
          <a:lstStyle/>
          <a:p>
            <a:fld id="{496110CC-0AC6-D54C-A39F-3C15569855ED}" type="datetimeFigureOut">
              <a:rPr lang="en-US" smtClean="0"/>
              <a:t>1/14/22</a:t>
            </a:fld>
            <a:endParaRPr lang="en-US"/>
          </a:p>
        </p:txBody>
      </p:sp>
      <p:sp>
        <p:nvSpPr>
          <p:cNvPr id="8" name="Footer Placeholder 7">
            <a:extLst>
              <a:ext uri="{FF2B5EF4-FFF2-40B4-BE49-F238E27FC236}">
                <a16:creationId xmlns:a16="http://schemas.microsoft.com/office/drawing/2014/main" id="{4989634E-0114-9443-B532-EBA3AF207D9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F1CF031-DCDD-8140-B54F-F2CCEEA700D3}"/>
              </a:ext>
            </a:extLst>
          </p:cNvPr>
          <p:cNvSpPr>
            <a:spLocks noGrp="1"/>
          </p:cNvSpPr>
          <p:nvPr>
            <p:ph type="sldNum" sz="quarter" idx="12"/>
          </p:nvPr>
        </p:nvSpPr>
        <p:spPr/>
        <p:txBody>
          <a:bodyPr/>
          <a:lstStyle/>
          <a:p>
            <a:fld id="{071525E6-9A9E-E54D-A294-105891041C1F}" type="slidenum">
              <a:rPr lang="en-US" smtClean="0"/>
              <a:t>‹#›</a:t>
            </a:fld>
            <a:endParaRPr lang="en-US"/>
          </a:p>
        </p:txBody>
      </p:sp>
    </p:spTree>
    <p:extLst>
      <p:ext uri="{BB962C8B-B14F-4D97-AF65-F5344CB8AC3E}">
        <p14:creationId xmlns:p14="http://schemas.microsoft.com/office/powerpoint/2010/main" val="31970505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717DE-3431-CC42-BB72-24810CDCB13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1188D6D5-86D3-5A4B-8799-3627EB703C00}"/>
              </a:ext>
            </a:extLst>
          </p:cNvPr>
          <p:cNvSpPr>
            <a:spLocks noGrp="1"/>
          </p:cNvSpPr>
          <p:nvPr>
            <p:ph type="dt" sz="half" idx="10"/>
          </p:nvPr>
        </p:nvSpPr>
        <p:spPr/>
        <p:txBody>
          <a:bodyPr/>
          <a:lstStyle/>
          <a:p>
            <a:fld id="{496110CC-0AC6-D54C-A39F-3C15569855ED}" type="datetimeFigureOut">
              <a:rPr lang="en-US" smtClean="0"/>
              <a:t>1/14/22</a:t>
            </a:fld>
            <a:endParaRPr lang="en-US"/>
          </a:p>
        </p:txBody>
      </p:sp>
      <p:sp>
        <p:nvSpPr>
          <p:cNvPr id="4" name="Footer Placeholder 3">
            <a:extLst>
              <a:ext uri="{FF2B5EF4-FFF2-40B4-BE49-F238E27FC236}">
                <a16:creationId xmlns:a16="http://schemas.microsoft.com/office/drawing/2014/main" id="{3DC03BBE-DA17-D649-B67D-54D51833480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7E8F80C-91A2-F648-AC84-E4A2637A3EC5}"/>
              </a:ext>
            </a:extLst>
          </p:cNvPr>
          <p:cNvSpPr>
            <a:spLocks noGrp="1"/>
          </p:cNvSpPr>
          <p:nvPr>
            <p:ph type="sldNum" sz="quarter" idx="12"/>
          </p:nvPr>
        </p:nvSpPr>
        <p:spPr/>
        <p:txBody>
          <a:bodyPr/>
          <a:lstStyle/>
          <a:p>
            <a:fld id="{071525E6-9A9E-E54D-A294-105891041C1F}" type="slidenum">
              <a:rPr lang="en-US" smtClean="0"/>
              <a:t>‹#›</a:t>
            </a:fld>
            <a:endParaRPr lang="en-US"/>
          </a:p>
        </p:txBody>
      </p:sp>
    </p:spTree>
    <p:extLst>
      <p:ext uri="{BB962C8B-B14F-4D97-AF65-F5344CB8AC3E}">
        <p14:creationId xmlns:p14="http://schemas.microsoft.com/office/powerpoint/2010/main" val="9890327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427241A-B694-6846-92E6-83EF87DCD0D1}"/>
              </a:ext>
            </a:extLst>
          </p:cNvPr>
          <p:cNvSpPr>
            <a:spLocks noGrp="1"/>
          </p:cNvSpPr>
          <p:nvPr>
            <p:ph type="dt" sz="half" idx="10"/>
          </p:nvPr>
        </p:nvSpPr>
        <p:spPr/>
        <p:txBody>
          <a:bodyPr/>
          <a:lstStyle/>
          <a:p>
            <a:fld id="{496110CC-0AC6-D54C-A39F-3C15569855ED}" type="datetimeFigureOut">
              <a:rPr lang="en-US" smtClean="0"/>
              <a:t>1/14/22</a:t>
            </a:fld>
            <a:endParaRPr lang="en-US"/>
          </a:p>
        </p:txBody>
      </p:sp>
      <p:sp>
        <p:nvSpPr>
          <p:cNvPr id="3" name="Footer Placeholder 2">
            <a:extLst>
              <a:ext uri="{FF2B5EF4-FFF2-40B4-BE49-F238E27FC236}">
                <a16:creationId xmlns:a16="http://schemas.microsoft.com/office/drawing/2014/main" id="{1EC05AAC-A7C0-6A4F-8848-0414D90C1DE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ECE13B7-389D-A143-9DBE-295265BAF752}"/>
              </a:ext>
            </a:extLst>
          </p:cNvPr>
          <p:cNvSpPr>
            <a:spLocks noGrp="1"/>
          </p:cNvSpPr>
          <p:nvPr>
            <p:ph type="sldNum" sz="quarter" idx="12"/>
          </p:nvPr>
        </p:nvSpPr>
        <p:spPr/>
        <p:txBody>
          <a:bodyPr/>
          <a:lstStyle/>
          <a:p>
            <a:fld id="{071525E6-9A9E-E54D-A294-105891041C1F}" type="slidenum">
              <a:rPr lang="en-US" smtClean="0"/>
              <a:t>‹#›</a:t>
            </a:fld>
            <a:endParaRPr lang="en-US"/>
          </a:p>
        </p:txBody>
      </p:sp>
    </p:spTree>
    <p:extLst>
      <p:ext uri="{BB962C8B-B14F-4D97-AF65-F5344CB8AC3E}">
        <p14:creationId xmlns:p14="http://schemas.microsoft.com/office/powerpoint/2010/main" val="7921963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3EF6C-9562-2B4C-87E1-C369715F7D6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90EB7308-A64A-5144-9069-484B0245E76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85396260-5ABC-654B-8800-A341142BC9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DBBDBC8-DB25-A441-B517-F7125056170C}"/>
              </a:ext>
            </a:extLst>
          </p:cNvPr>
          <p:cNvSpPr>
            <a:spLocks noGrp="1"/>
          </p:cNvSpPr>
          <p:nvPr>
            <p:ph type="dt" sz="half" idx="10"/>
          </p:nvPr>
        </p:nvSpPr>
        <p:spPr/>
        <p:txBody>
          <a:bodyPr/>
          <a:lstStyle/>
          <a:p>
            <a:fld id="{496110CC-0AC6-D54C-A39F-3C15569855ED}" type="datetimeFigureOut">
              <a:rPr lang="en-US" smtClean="0"/>
              <a:t>1/14/22</a:t>
            </a:fld>
            <a:endParaRPr lang="en-US"/>
          </a:p>
        </p:txBody>
      </p:sp>
      <p:sp>
        <p:nvSpPr>
          <p:cNvPr id="6" name="Footer Placeholder 5">
            <a:extLst>
              <a:ext uri="{FF2B5EF4-FFF2-40B4-BE49-F238E27FC236}">
                <a16:creationId xmlns:a16="http://schemas.microsoft.com/office/drawing/2014/main" id="{D307E193-A574-3B47-A83C-64E27DCAD9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4719AB0-6827-5F4F-82CC-8BFF7B152CF3}"/>
              </a:ext>
            </a:extLst>
          </p:cNvPr>
          <p:cNvSpPr>
            <a:spLocks noGrp="1"/>
          </p:cNvSpPr>
          <p:nvPr>
            <p:ph type="sldNum" sz="quarter" idx="12"/>
          </p:nvPr>
        </p:nvSpPr>
        <p:spPr/>
        <p:txBody>
          <a:bodyPr/>
          <a:lstStyle/>
          <a:p>
            <a:fld id="{071525E6-9A9E-E54D-A294-105891041C1F}" type="slidenum">
              <a:rPr lang="en-US" smtClean="0"/>
              <a:t>‹#›</a:t>
            </a:fld>
            <a:endParaRPr lang="en-US"/>
          </a:p>
        </p:txBody>
      </p:sp>
    </p:spTree>
    <p:extLst>
      <p:ext uri="{BB962C8B-B14F-4D97-AF65-F5344CB8AC3E}">
        <p14:creationId xmlns:p14="http://schemas.microsoft.com/office/powerpoint/2010/main" val="1428783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88093-688F-7D4D-A211-2A3D5CA55A92}"/>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BD3155C9-313D-A845-BE01-85B13858B5B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536B716-33BD-DA4D-A87D-E84FA90561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BC2F996-F472-2549-89A2-37BB1736E2C3}"/>
              </a:ext>
            </a:extLst>
          </p:cNvPr>
          <p:cNvSpPr>
            <a:spLocks noGrp="1"/>
          </p:cNvSpPr>
          <p:nvPr>
            <p:ph type="dt" sz="half" idx="10"/>
          </p:nvPr>
        </p:nvSpPr>
        <p:spPr/>
        <p:txBody>
          <a:bodyPr/>
          <a:lstStyle/>
          <a:p>
            <a:fld id="{496110CC-0AC6-D54C-A39F-3C15569855ED}" type="datetimeFigureOut">
              <a:rPr lang="en-US" smtClean="0"/>
              <a:t>1/14/22</a:t>
            </a:fld>
            <a:endParaRPr lang="en-US"/>
          </a:p>
        </p:txBody>
      </p:sp>
      <p:sp>
        <p:nvSpPr>
          <p:cNvPr id="6" name="Footer Placeholder 5">
            <a:extLst>
              <a:ext uri="{FF2B5EF4-FFF2-40B4-BE49-F238E27FC236}">
                <a16:creationId xmlns:a16="http://schemas.microsoft.com/office/drawing/2014/main" id="{94DBEABB-701C-7F4A-B55F-1BEE521655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F15D86E-AEDE-934C-8B23-178B142040AA}"/>
              </a:ext>
            </a:extLst>
          </p:cNvPr>
          <p:cNvSpPr>
            <a:spLocks noGrp="1"/>
          </p:cNvSpPr>
          <p:nvPr>
            <p:ph type="sldNum" sz="quarter" idx="12"/>
          </p:nvPr>
        </p:nvSpPr>
        <p:spPr/>
        <p:txBody>
          <a:bodyPr/>
          <a:lstStyle/>
          <a:p>
            <a:fld id="{071525E6-9A9E-E54D-A294-105891041C1F}" type="slidenum">
              <a:rPr lang="en-US" smtClean="0"/>
              <a:t>‹#›</a:t>
            </a:fld>
            <a:endParaRPr lang="en-US"/>
          </a:p>
        </p:txBody>
      </p:sp>
    </p:spTree>
    <p:extLst>
      <p:ext uri="{BB962C8B-B14F-4D97-AF65-F5344CB8AC3E}">
        <p14:creationId xmlns:p14="http://schemas.microsoft.com/office/powerpoint/2010/main" val="42627549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980D9E6-C190-CE41-8347-83F7B2F496E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CA991F0-4915-9C47-9730-663EC423C26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812DF2D-CFD8-0E4F-929B-3CE6A363399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6110CC-0AC6-D54C-A39F-3C15569855ED}" type="datetimeFigureOut">
              <a:rPr lang="en-US" smtClean="0"/>
              <a:t>1/14/22</a:t>
            </a:fld>
            <a:endParaRPr lang="en-US"/>
          </a:p>
        </p:txBody>
      </p:sp>
      <p:sp>
        <p:nvSpPr>
          <p:cNvPr id="5" name="Footer Placeholder 4">
            <a:extLst>
              <a:ext uri="{FF2B5EF4-FFF2-40B4-BE49-F238E27FC236}">
                <a16:creationId xmlns:a16="http://schemas.microsoft.com/office/drawing/2014/main" id="{5223F765-016E-8E4F-9B31-7C565BF1BF8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9718C69-ED1F-654F-A997-6E1621C911F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1525E6-9A9E-E54D-A294-105891041C1F}" type="slidenum">
              <a:rPr lang="en-US" smtClean="0"/>
              <a:t>‹#›</a:t>
            </a:fld>
            <a:endParaRPr lang="en-US"/>
          </a:p>
        </p:txBody>
      </p:sp>
    </p:spTree>
    <p:extLst>
      <p:ext uri="{BB962C8B-B14F-4D97-AF65-F5344CB8AC3E}">
        <p14:creationId xmlns:p14="http://schemas.microsoft.com/office/powerpoint/2010/main" val="25468689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36E032E-4757-BE47-B5FB-C215FB2FE2DE}"/>
              </a:ext>
            </a:extLst>
          </p:cNvPr>
          <p:cNvPicPr>
            <a:picLocks noChangeAspect="1"/>
          </p:cNvPicPr>
          <p:nvPr/>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091FB26F-897D-A64D-95C8-D262C11448DB}"/>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01</a:t>
            </a:r>
          </a:p>
        </p:txBody>
      </p:sp>
    </p:spTree>
    <p:extLst>
      <p:ext uri="{BB962C8B-B14F-4D97-AF65-F5344CB8AC3E}">
        <p14:creationId xmlns:p14="http://schemas.microsoft.com/office/powerpoint/2010/main" val="20930289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4ABE1E1-B104-9848-A125-D225B55E6A24}"/>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BC7741E5-C3FD-BF42-B6CE-E00723CDDC44}"/>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10</a:t>
            </a:r>
          </a:p>
        </p:txBody>
      </p:sp>
    </p:spTree>
    <p:extLst>
      <p:ext uri="{BB962C8B-B14F-4D97-AF65-F5344CB8AC3E}">
        <p14:creationId xmlns:p14="http://schemas.microsoft.com/office/powerpoint/2010/main" val="35985380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96FFE35-F0E1-0E4F-A2DD-B6D5A11570F0}"/>
              </a:ext>
            </a:extLst>
          </p:cNvPr>
          <p:cNvPicPr>
            <a:picLocks noChangeAspect="1"/>
          </p:cNvPicPr>
          <p:nvPr/>
        </p:nvPicPr>
        <p:blipFill>
          <a:blip r:embed="rId3"/>
          <a:stretch>
            <a:fillRect/>
          </a:stretch>
        </p:blipFill>
        <p:spPr>
          <a:xfrm>
            <a:off x="0" y="21921"/>
            <a:ext cx="12192000" cy="6858000"/>
          </a:xfrm>
          <a:prstGeom prst="rect">
            <a:avLst/>
          </a:prstGeom>
        </p:spPr>
      </p:pic>
      <p:sp>
        <p:nvSpPr>
          <p:cNvPr id="4" name="TextBox 3">
            <a:extLst>
              <a:ext uri="{FF2B5EF4-FFF2-40B4-BE49-F238E27FC236}">
                <a16:creationId xmlns:a16="http://schemas.microsoft.com/office/drawing/2014/main" id="{31D3EFAF-44A2-2F47-86FA-0E2390A00ADD}"/>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11</a:t>
            </a:r>
          </a:p>
        </p:txBody>
      </p:sp>
    </p:spTree>
    <p:extLst>
      <p:ext uri="{BB962C8B-B14F-4D97-AF65-F5344CB8AC3E}">
        <p14:creationId xmlns:p14="http://schemas.microsoft.com/office/powerpoint/2010/main" val="9336723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DAA85FB-4FB6-0049-8DBD-949E3599B378}"/>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8CEBE7CD-3934-F943-8FA9-1ED593552123}"/>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12</a:t>
            </a:r>
          </a:p>
        </p:txBody>
      </p:sp>
    </p:spTree>
    <p:extLst>
      <p:ext uri="{BB962C8B-B14F-4D97-AF65-F5344CB8AC3E}">
        <p14:creationId xmlns:p14="http://schemas.microsoft.com/office/powerpoint/2010/main" val="24176995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513FEC4-1677-C34A-93B5-6A1D09751774}"/>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A23AF60C-5693-BF49-BFE9-C2242DB12FA1}"/>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13</a:t>
            </a:r>
          </a:p>
        </p:txBody>
      </p:sp>
    </p:spTree>
    <p:extLst>
      <p:ext uri="{BB962C8B-B14F-4D97-AF65-F5344CB8AC3E}">
        <p14:creationId xmlns:p14="http://schemas.microsoft.com/office/powerpoint/2010/main" val="11765838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DAF05EB-B150-D447-AEA2-A7144C0F1784}"/>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C72B63DE-7085-C749-9AC3-EF4957662C69}"/>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14</a:t>
            </a:r>
          </a:p>
        </p:txBody>
      </p:sp>
    </p:spTree>
    <p:extLst>
      <p:ext uri="{BB962C8B-B14F-4D97-AF65-F5344CB8AC3E}">
        <p14:creationId xmlns:p14="http://schemas.microsoft.com/office/powerpoint/2010/main" val="9706532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E3257D2-7634-A44A-AFC4-D7E8F4B2C55B}"/>
              </a:ext>
            </a:extLst>
          </p:cNvPr>
          <p:cNvPicPr>
            <a:picLocks noChangeAspect="1"/>
          </p:cNvPicPr>
          <p:nvPr/>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E2749107-4E8D-8942-BCDF-789D17318E25}"/>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15</a:t>
            </a:r>
          </a:p>
        </p:txBody>
      </p:sp>
    </p:spTree>
    <p:extLst>
      <p:ext uri="{BB962C8B-B14F-4D97-AF65-F5344CB8AC3E}">
        <p14:creationId xmlns:p14="http://schemas.microsoft.com/office/powerpoint/2010/main" val="2273716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04439CD-1719-CA42-8D71-996A6671CEF6}"/>
              </a:ext>
            </a:extLst>
          </p:cNvPr>
          <p:cNvPicPr>
            <a:picLocks noChangeAspect="1"/>
          </p:cNvPicPr>
          <p:nvPr/>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A0E4D182-B066-C640-87F3-F8B389B07231}"/>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16</a:t>
            </a:r>
          </a:p>
        </p:txBody>
      </p:sp>
    </p:spTree>
    <p:extLst>
      <p:ext uri="{BB962C8B-B14F-4D97-AF65-F5344CB8AC3E}">
        <p14:creationId xmlns:p14="http://schemas.microsoft.com/office/powerpoint/2010/main" val="14118376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346E865-1C6E-234E-928B-7D9375B1F605}"/>
              </a:ext>
            </a:extLst>
          </p:cNvPr>
          <p:cNvPicPr>
            <a:picLocks noChangeAspect="1"/>
          </p:cNvPicPr>
          <p:nvPr/>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42F9B587-ED18-D445-9258-FA7013367C1E}"/>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17</a:t>
            </a:r>
          </a:p>
        </p:txBody>
      </p:sp>
    </p:spTree>
    <p:extLst>
      <p:ext uri="{BB962C8B-B14F-4D97-AF65-F5344CB8AC3E}">
        <p14:creationId xmlns:p14="http://schemas.microsoft.com/office/powerpoint/2010/main" val="11507999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8378E50-DC11-E546-932F-0C7717F87A1C}"/>
              </a:ext>
            </a:extLst>
          </p:cNvPr>
          <p:cNvPicPr>
            <a:picLocks noChangeAspect="1"/>
          </p:cNvPicPr>
          <p:nvPr/>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E9960373-96BB-124B-9E48-85167E8B5F86}"/>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18</a:t>
            </a:r>
          </a:p>
        </p:txBody>
      </p:sp>
    </p:spTree>
    <p:extLst>
      <p:ext uri="{BB962C8B-B14F-4D97-AF65-F5344CB8AC3E}">
        <p14:creationId xmlns:p14="http://schemas.microsoft.com/office/powerpoint/2010/main" val="30797958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97FC1C8-5DFA-2A43-8652-52068E874C61}"/>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6196B41F-7138-584A-9910-AFE0B28797EA}"/>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19</a:t>
            </a:r>
          </a:p>
        </p:txBody>
      </p:sp>
    </p:spTree>
    <p:extLst>
      <p:ext uri="{BB962C8B-B14F-4D97-AF65-F5344CB8AC3E}">
        <p14:creationId xmlns:p14="http://schemas.microsoft.com/office/powerpoint/2010/main" val="11546719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49385BB-DADC-6C4D-B358-377C78D24333}"/>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00E2235B-734F-F648-A54B-81D316C539A0}"/>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02</a:t>
            </a:r>
          </a:p>
        </p:txBody>
      </p:sp>
    </p:spTree>
    <p:extLst>
      <p:ext uri="{BB962C8B-B14F-4D97-AF65-F5344CB8AC3E}">
        <p14:creationId xmlns:p14="http://schemas.microsoft.com/office/powerpoint/2010/main" val="32826506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55682A7-07B2-9B4E-BC9A-EFD24F6C7738}"/>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DE2792D0-E6CA-DE42-9956-2067D4CFD742}"/>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20</a:t>
            </a:r>
          </a:p>
        </p:txBody>
      </p:sp>
    </p:spTree>
    <p:extLst>
      <p:ext uri="{BB962C8B-B14F-4D97-AF65-F5344CB8AC3E}">
        <p14:creationId xmlns:p14="http://schemas.microsoft.com/office/powerpoint/2010/main" val="26206075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D224A84-2860-2740-A7E3-610C701A673A}"/>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1CE057FB-EC82-654B-BA90-AAEA7020476E}"/>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21</a:t>
            </a:r>
          </a:p>
        </p:txBody>
      </p:sp>
    </p:spTree>
    <p:extLst>
      <p:ext uri="{BB962C8B-B14F-4D97-AF65-F5344CB8AC3E}">
        <p14:creationId xmlns:p14="http://schemas.microsoft.com/office/powerpoint/2010/main" val="35422862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45CDA6B-2C7C-A548-86E5-1C8CEE18D319}"/>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49B1AF67-9B31-2047-BBCD-D4ED0BEC6B71}"/>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03</a:t>
            </a:r>
          </a:p>
        </p:txBody>
      </p:sp>
    </p:spTree>
    <p:extLst>
      <p:ext uri="{BB962C8B-B14F-4D97-AF65-F5344CB8AC3E}">
        <p14:creationId xmlns:p14="http://schemas.microsoft.com/office/powerpoint/2010/main" val="39195664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95DC0CF-3067-484A-B11C-43EDAA5D5A7C}"/>
              </a:ext>
            </a:extLst>
          </p:cNvPr>
          <p:cNvPicPr>
            <a:picLocks noChangeAspect="1"/>
          </p:cNvPicPr>
          <p:nvPr/>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7137125C-6084-984D-891C-D7DCC761689B}"/>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04</a:t>
            </a:r>
          </a:p>
        </p:txBody>
      </p:sp>
    </p:spTree>
    <p:extLst>
      <p:ext uri="{BB962C8B-B14F-4D97-AF65-F5344CB8AC3E}">
        <p14:creationId xmlns:p14="http://schemas.microsoft.com/office/powerpoint/2010/main" val="12824601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7E83F40-7FFC-8C49-8665-45B6635388E7}"/>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30FCA1A8-DD19-3E42-9689-06BAE0385A6A}"/>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05</a:t>
            </a:r>
          </a:p>
        </p:txBody>
      </p:sp>
    </p:spTree>
    <p:extLst>
      <p:ext uri="{BB962C8B-B14F-4D97-AF65-F5344CB8AC3E}">
        <p14:creationId xmlns:p14="http://schemas.microsoft.com/office/powerpoint/2010/main" val="19661049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9980787-1881-8348-A959-8924AEE79316}"/>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2BF4B2C9-350F-E442-8100-8B89FC9A759F}"/>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06</a:t>
            </a:r>
          </a:p>
        </p:txBody>
      </p:sp>
    </p:spTree>
    <p:extLst>
      <p:ext uri="{BB962C8B-B14F-4D97-AF65-F5344CB8AC3E}">
        <p14:creationId xmlns:p14="http://schemas.microsoft.com/office/powerpoint/2010/main" val="36129159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0A84BFB6-5251-BB46-9FDB-C0989AFC0F29}"/>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38095FA0-D61E-A94C-B901-42D41A4D5567}"/>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07</a:t>
            </a:r>
          </a:p>
        </p:txBody>
      </p:sp>
    </p:spTree>
    <p:extLst>
      <p:ext uri="{BB962C8B-B14F-4D97-AF65-F5344CB8AC3E}">
        <p14:creationId xmlns:p14="http://schemas.microsoft.com/office/powerpoint/2010/main" val="15181923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56BDC3A7-A77A-9443-AB8D-8892599939B8}"/>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A519037E-E443-F448-9170-DF3790E30A89}"/>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latin typeface="Univers 67 Condensed" pitchFamily="2" charset="0"/>
              </a:rPr>
              <a:t>08</a:t>
            </a:r>
          </a:p>
        </p:txBody>
      </p:sp>
    </p:spTree>
    <p:extLst>
      <p:ext uri="{BB962C8B-B14F-4D97-AF65-F5344CB8AC3E}">
        <p14:creationId xmlns:p14="http://schemas.microsoft.com/office/powerpoint/2010/main" val="3759453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B0A5E8B-DD96-A74E-BB52-D1C7523AA05E}"/>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A008D39F-ADDD-3C4A-B1B1-E47828F9990E}"/>
              </a:ext>
            </a:extLst>
          </p:cNvPr>
          <p:cNvSpPr txBox="1"/>
          <p:nvPr/>
        </p:nvSpPr>
        <p:spPr>
          <a:xfrm>
            <a:off x="11178540" y="5943600"/>
            <a:ext cx="777240" cy="707886"/>
          </a:xfrm>
          <a:prstGeom prst="rect">
            <a:avLst/>
          </a:prstGeom>
          <a:noFill/>
        </p:spPr>
        <p:txBody>
          <a:bodyPr wrap="square" rtlCol="0">
            <a:spAutoFit/>
          </a:bodyPr>
          <a:lstStyle/>
          <a:p>
            <a:pPr algn="ctr"/>
            <a:r>
              <a:rPr lang="en-US" sz="4000" b="1" dirty="0">
                <a:solidFill>
                  <a:schemeClr val="bg1"/>
                </a:solidFill>
                <a:latin typeface="Univers 67 Condensed" pitchFamily="2" charset="0"/>
              </a:rPr>
              <a:t>09</a:t>
            </a:r>
          </a:p>
        </p:txBody>
      </p:sp>
    </p:spTree>
    <p:extLst>
      <p:ext uri="{BB962C8B-B14F-4D97-AF65-F5344CB8AC3E}">
        <p14:creationId xmlns:p14="http://schemas.microsoft.com/office/powerpoint/2010/main" val="17562832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815</TotalTime>
  <Words>809</Words>
  <Application>Microsoft Macintosh PowerPoint</Application>
  <PresentationFormat>Widescreen</PresentationFormat>
  <Paragraphs>79</Paragraphs>
  <Slides>21</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Calibri Light</vt:lpstr>
      <vt:lpstr>Univers 67 Condensed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82</cp:revision>
  <dcterms:created xsi:type="dcterms:W3CDTF">2021-11-18T16:50:31Z</dcterms:created>
  <dcterms:modified xsi:type="dcterms:W3CDTF">2022-01-14T10:01:09Z</dcterms:modified>
</cp:coreProperties>
</file>