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23"/>
  </p:notesMasterIdLst>
  <p:sldIdLst>
    <p:sldId id="256" r:id="rId2"/>
    <p:sldId id="257" r:id="rId3"/>
    <p:sldId id="258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Leeann Gallagher" initials="LG" lastIdx="18" clrIdx="0">
    <p:extLst>
      <p:ext uri="{19B8F6BF-5375-455C-9EA6-DF929625EA0E}">
        <p15:presenceInfo xmlns:p15="http://schemas.microsoft.com/office/powerpoint/2012/main" userId="Leeann Gallagh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8302B44-4FB3-42AD-8A01-43573587BC72}" v="3" dt="2021-11-25T15:35:36.91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1"/>
    <p:restoredTop sz="78961"/>
  </p:normalViewPr>
  <p:slideViewPr>
    <p:cSldViewPr snapToGrid="0" snapToObjects="1">
      <p:cViewPr varScale="1">
        <p:scale>
          <a:sx n="102" d="100"/>
          <a:sy n="102" d="100"/>
        </p:scale>
        <p:origin x="288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Relationship Id="rId30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aura Rio Fernandez" userId="QMJoAwdZWvx8bePuUVwT54hkOQPJue5eK8/GXKv4CYo=" providerId="None" clId="Web-{18302B44-4FB3-42AD-8A01-43573587BC72}"/>
    <pc:docChg chg="modSld">
      <pc:chgData name="Laura Rio Fernandez" userId="QMJoAwdZWvx8bePuUVwT54hkOQPJue5eK8/GXKv4CYo=" providerId="None" clId="Web-{18302B44-4FB3-42AD-8A01-43573587BC72}" dt="2021-11-25T15:35:55.539" v="14"/>
      <pc:docMkLst>
        <pc:docMk/>
      </pc:docMkLst>
      <pc:sldChg chg="modSp">
        <pc:chgData name="Laura Rio Fernandez" userId="QMJoAwdZWvx8bePuUVwT54hkOQPJue5eK8/GXKv4CYo=" providerId="None" clId="Web-{18302B44-4FB3-42AD-8A01-43573587BC72}" dt="2021-11-25T15:31:27.486" v="1" actId="1076"/>
        <pc:sldMkLst>
          <pc:docMk/>
          <pc:sldMk cId="2093028970" sldId="256"/>
        </pc:sldMkLst>
        <pc:picChg chg="mod">
          <ac:chgData name="Laura Rio Fernandez" userId="QMJoAwdZWvx8bePuUVwT54hkOQPJue5eK8/GXKv4CYo=" providerId="None" clId="Web-{18302B44-4FB3-42AD-8A01-43573587BC72}" dt="2021-11-25T15:31:27.486" v="1" actId="1076"/>
          <ac:picMkLst>
            <pc:docMk/>
            <pc:sldMk cId="2093028970" sldId="256"/>
            <ac:picMk id="5" creationId="{8FFE1559-F5E3-4042-BD4F-B563FF738C6A}"/>
          </ac:picMkLst>
        </pc:picChg>
      </pc:sldChg>
      <pc:sldChg chg="modNotes">
        <pc:chgData name="Laura Rio Fernandez" userId="QMJoAwdZWvx8bePuUVwT54hkOQPJue5eK8/GXKv4CYo=" providerId="None" clId="Web-{18302B44-4FB3-42AD-8A01-43573587BC72}" dt="2021-11-25T15:33:01.223" v="5"/>
        <pc:sldMkLst>
          <pc:docMk/>
          <pc:sldMk cId="3612915920" sldId="262"/>
        </pc:sldMkLst>
      </pc:sldChg>
      <pc:sldChg chg="modNotes">
        <pc:chgData name="Laura Rio Fernandez" userId="QMJoAwdZWvx8bePuUVwT54hkOQPJue5eK8/GXKv4CYo=" providerId="None" clId="Web-{18302B44-4FB3-42AD-8A01-43573587BC72}" dt="2021-11-25T15:33:38.708" v="7"/>
        <pc:sldMkLst>
          <pc:docMk/>
          <pc:sldMk cId="1518192322" sldId="263"/>
        </pc:sldMkLst>
      </pc:sldChg>
      <pc:sldChg chg="modNotes">
        <pc:chgData name="Laura Rio Fernandez" userId="QMJoAwdZWvx8bePuUVwT54hkOQPJue5eK8/GXKv4CYo=" providerId="None" clId="Web-{18302B44-4FB3-42AD-8A01-43573587BC72}" dt="2021-11-25T15:34:15.771" v="10"/>
        <pc:sldMkLst>
          <pc:docMk/>
          <pc:sldMk cId="970653270" sldId="270"/>
        </pc:sldMkLst>
      </pc:sldChg>
      <pc:sldChg chg="modNotes">
        <pc:chgData name="Laura Rio Fernandez" userId="QMJoAwdZWvx8bePuUVwT54hkOQPJue5eK8/GXKv4CYo=" providerId="None" clId="Web-{18302B44-4FB3-42AD-8A01-43573587BC72}" dt="2021-11-25T15:35:32.054" v="13"/>
        <pc:sldMkLst>
          <pc:docMk/>
          <pc:sldMk cId="2620607582" sldId="276"/>
        </pc:sldMkLst>
      </pc:sldChg>
      <pc:sldChg chg="modNotes">
        <pc:chgData name="Laura Rio Fernandez" userId="QMJoAwdZWvx8bePuUVwT54hkOQPJue5eK8/GXKv4CYo=" providerId="None" clId="Web-{18302B44-4FB3-42AD-8A01-43573587BC72}" dt="2021-11-25T15:35:55.539" v="14"/>
        <pc:sldMkLst>
          <pc:docMk/>
          <pc:sldMk cId="3542286293" sldId="277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537AE92-0439-3D44-8CB5-144ADDCFABC2}" type="datetimeFigureOut">
              <a:rPr lang="en-US" smtClean="0"/>
              <a:t>11/25/2021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C1C6F62-C1E0-F04A-B202-72D360AFCF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97506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IE" baseline="0" dirty="0"/>
              <a:t>Zimbabwe is a country located in 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southern </a:t>
            </a:r>
            <a:r>
              <a:rPr lang="en-IE" baseline="0" dirty="0"/>
              <a:t>Africa.</a:t>
            </a:r>
            <a:endParaRPr lang="en-IE" sz="1200" kern="1200" baseline="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C1C6F62-C1E0-F04A-B202-72D360AFCFD8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8854161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The </a:t>
            </a:r>
            <a:r>
              <a:rPr lang="en-GB" b="1" dirty="0"/>
              <a:t>Kudu </a:t>
            </a:r>
            <a:r>
              <a:rPr lang="en-GB" b="0" dirty="0"/>
              <a:t>(right) is an antelope with long twisted horns. A fully grown kudu horn has two twists. They are usually reddish brown in colour. They are herbivores and usually eat leaves and shrubs. When they sense danger they make a barking sound. They are able to jump very high.</a:t>
            </a:r>
          </a:p>
          <a:p>
            <a:endParaRPr lang="en-GB" b="0" dirty="0"/>
          </a:p>
          <a:p>
            <a:r>
              <a:rPr lang="en-GB" b="0" dirty="0"/>
              <a:t>The </a:t>
            </a:r>
            <a:r>
              <a:rPr lang="en-GB" b="1" dirty="0"/>
              <a:t>Eland</a:t>
            </a:r>
            <a:r>
              <a:rPr lang="en-GB" b="0" dirty="0"/>
              <a:t> (left) is the largest antelope in the world.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C1C6F62-C1E0-F04A-B202-72D360AFCFD8}" type="slidenum">
              <a:rPr lang="en-US" smtClean="0"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6815402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IE" dirty="0"/>
              <a:t>These are plants that can be seen in Zimbabwe.</a:t>
            </a:r>
            <a:endParaRPr lang="en-US" dirty="0"/>
          </a:p>
          <a:p>
            <a:endParaRPr lang="en-IE" b="1" dirty="0">
              <a:cs typeface="Calibri"/>
            </a:endParaRPr>
          </a:p>
          <a:p>
            <a:r>
              <a:rPr lang="en-IE" b="1" dirty="0"/>
              <a:t>Jacarandas</a:t>
            </a:r>
            <a:r>
              <a:rPr lang="en-IE" dirty="0"/>
              <a:t> (right) can be widely seen in the capital city Harare. The trees produce purple flowers and are deciduous.</a:t>
            </a:r>
            <a:endParaRPr lang="en-IE"/>
          </a:p>
          <a:p>
            <a:endParaRPr lang="en-IE" dirty="0"/>
          </a:p>
          <a:p>
            <a:r>
              <a:rPr lang="en-IE" b="1" dirty="0"/>
              <a:t>Cactus euphorbias </a:t>
            </a:r>
            <a:r>
              <a:rPr lang="en-IE" dirty="0"/>
              <a:t>(</a:t>
            </a:r>
            <a:r>
              <a:rPr lang="en-IE" baseline="0" dirty="0"/>
              <a:t>left</a:t>
            </a:r>
            <a:r>
              <a:rPr lang="en-IE" dirty="0"/>
              <a:t>) grows very tall and can resemble pipe organs.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C1C6F62-C1E0-F04A-B202-72D360AFCFD8}" type="slidenum">
              <a:rPr lang="en-US" smtClean="0"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7450686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IE" sz="1200" b="1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Sadza</a:t>
            </a:r>
            <a:r>
              <a:rPr lang="en-IE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(left)</a:t>
            </a:r>
            <a:r>
              <a:rPr lang="en-IE" sz="1200" b="0" i="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is made from maize meal. This is a well known and popular food in Zimbabwe. It is usually shaped into a ball using the hands. </a:t>
            </a:r>
            <a:r>
              <a:rPr lang="en-IE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Sadza</a:t>
            </a:r>
            <a:r>
              <a:rPr lang="en-IE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can be served with a beef stew and </a:t>
            </a:r>
            <a:r>
              <a:rPr lang="en-IE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covo</a:t>
            </a:r>
            <a:r>
              <a:rPr lang="en-IE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(a type of vegetable), which can be seen in the photo. It accompanies many popular dishes in Zimbabwe.</a:t>
            </a:r>
          </a:p>
          <a:p>
            <a:endParaRPr lang="en-IE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IE" sz="1200" b="1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Chibage</a:t>
            </a:r>
            <a:r>
              <a:rPr lang="en-IE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(right), corn on cob, is well known as a substitute for bread and is commonly eaten for breakfast.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C1C6F62-C1E0-F04A-B202-72D360AFCFD8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435409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K-W-L chart</a:t>
            </a:r>
          </a:p>
          <a:p>
            <a:r>
              <a:rPr lang="en-US" dirty="0"/>
              <a:t>Go back to slide three and show the K-W-L chart. </a:t>
            </a:r>
            <a:endParaRPr lang="en-US" dirty="0">
              <a:cs typeface="Calibri"/>
            </a:endParaRPr>
          </a:p>
          <a:p>
            <a:r>
              <a:rPr lang="en-US" dirty="0">
                <a:cs typeface="Calibri"/>
              </a:rPr>
              <a:t>Complete the What I Learned column.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C1C6F62-C1E0-F04A-B202-72D360AFCFD8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120198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IE"/>
              <a:t>Is there anything we still would like to know? Let’s look it up at home as part of our homework.</a:t>
            </a:r>
          </a:p>
          <a:p>
            <a:endParaRPr lang="en-IE" dirty="0"/>
          </a:p>
          <a:p>
            <a:r>
              <a:rPr lang="en-IE" dirty="0"/>
              <a:t>We will now talk about what we have learned in groups. Then we will fill in the What I Learned column on our K-W-L chart. 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C1C6F62-C1E0-F04A-B202-72D360AFCFD8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920327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K-W-L chart</a:t>
            </a:r>
          </a:p>
          <a:p>
            <a:r>
              <a:rPr lang="en-US" dirty="0"/>
              <a:t>K-W-L charts are graphic organizers that </a:t>
            </a:r>
            <a:r>
              <a:rPr lang="en-US" b="1" dirty="0"/>
              <a:t>help students </a:t>
            </a:r>
            <a:r>
              <a:rPr lang="en-GB" b="1" noProof="0" dirty="0"/>
              <a:t>organise</a:t>
            </a:r>
            <a:r>
              <a:rPr lang="en-US" b="1" dirty="0"/>
              <a:t> information before, during and after a unit or a lesson</a:t>
            </a:r>
            <a:r>
              <a:rPr lang="en-US" dirty="0"/>
              <a:t>. They can be used to engage students in a new topic, activate prior knowledge, share unit objectives and monitor students' learning.</a:t>
            </a:r>
          </a:p>
          <a:p>
            <a:endParaRPr lang="en-US" dirty="0"/>
          </a:p>
          <a:p>
            <a:r>
              <a:rPr lang="en-US" dirty="0"/>
              <a:t>Before using a K-W-L chart, </a:t>
            </a:r>
            <a:r>
              <a:rPr lang="en-US"/>
              <a:t>spend some time </a:t>
            </a:r>
            <a:r>
              <a:rPr lang="en-US" dirty="0"/>
              <a:t>brainstorming about Zimbabwe. </a:t>
            </a:r>
            <a:endParaRPr lang="en-US" dirty="0">
              <a:cs typeface="Calibri"/>
            </a:endParaRPr>
          </a:p>
          <a:p>
            <a:pPr marL="285750" indent="-285750">
              <a:buFont typeface="Arial"/>
              <a:buChar char="•"/>
            </a:pPr>
            <a:r>
              <a:rPr lang="en-US" dirty="0"/>
              <a:t>What do we already know about Zimbabwe?</a:t>
            </a:r>
            <a:endParaRPr lang="en-GB" dirty="0"/>
          </a:p>
          <a:p>
            <a:pPr marL="285750" indent="-285750">
              <a:buFont typeface="Arial"/>
              <a:buChar char="•"/>
            </a:pPr>
            <a:r>
              <a:rPr lang="en-US" dirty="0"/>
              <a:t>What would we like to find out?</a:t>
            </a:r>
            <a:endParaRPr lang="en-GB" dirty="0"/>
          </a:p>
          <a:p>
            <a:pPr marL="285750" indent="-285750">
              <a:buFont typeface="Arial"/>
              <a:buChar char="•"/>
            </a:pPr>
            <a:r>
              <a:rPr lang="en-US" dirty="0"/>
              <a:t>After the lesson, what have we learned?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C1C6F62-C1E0-F04A-B202-72D360AFCFD8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070106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IE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Over 1.6 million people live in Harare. When the city was founded on 12 September 1890, it was called Salisbury. On 18 April 1982, the city’s name changed to Harare.</a:t>
            </a:r>
          </a:p>
          <a:p>
            <a:endParaRPr lang="en-IE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IE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 University of Zimbabwe is the country’s oldest university and is situated in Mount Pleasant, a neighbourhood in the north of the city. The university was opened in 1957.</a:t>
            </a:r>
          </a:p>
          <a:p>
            <a:endParaRPr lang="en-IE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IE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Harare’s nickname is the ‘sunshine city’.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C1C6F62-C1E0-F04A-B202-72D360AFCFD8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189477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IE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 </a:t>
            </a:r>
            <a:r>
              <a:rPr lang="en-IE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Zimbabwe bird</a:t>
            </a:r>
            <a:r>
              <a:rPr lang="en-IE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is the national emblem of Zimbabwe. The bird design was found in sculptures</a:t>
            </a:r>
            <a:r>
              <a:rPr lang="en-IE" sz="1200" b="0" i="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in the ruins of the medieval city of Great Zimbabwe.</a:t>
            </a:r>
          </a:p>
          <a:p>
            <a:endParaRPr lang="en-IE" dirty="0">
              <a:cs typeface="Calibri"/>
            </a:endParaRPr>
          </a:p>
          <a:p>
            <a:r>
              <a:rPr lang="en-IE" dirty="0"/>
              <a:t>The flag of Zimbabwe consists of seven even horizontal stripes of green, gold, red and black with a white triangle containing a red 5 pointed star with a Zimbabwe bird. The meanings of the colours on the flag are as follows: Green represents vegetation and agriculture. Yellow/Gold represents the country's mineral wealth. Red represents the blood shed during the war of the liberation. Black represents the black majority.</a:t>
            </a:r>
            <a:endParaRPr lang="en-IE" dirty="0">
              <a:cs typeface="Calibri"/>
            </a:endParaRPr>
          </a:p>
          <a:p>
            <a:endParaRPr lang="en-IE" dirty="0"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C1C6F62-C1E0-F04A-B202-72D360AFCFD8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007529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Ask the children if they know/remember how many provinces there are in Ireland. </a:t>
            </a:r>
            <a:endParaRPr lang="en-US"/>
          </a:p>
          <a:p>
            <a:endParaRPr lang="en-US" dirty="0"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C1C6F62-C1E0-F04A-B202-72D360AFCF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958380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IE" dirty="0"/>
              <a:t>Mount </a:t>
            </a:r>
            <a:r>
              <a:rPr lang="en-IE" dirty="0" err="1"/>
              <a:t>Nyangani</a:t>
            </a:r>
            <a:r>
              <a:rPr lang="en-IE" dirty="0"/>
              <a:t> is the highest mountain in Zimbabwe. It is 2,592 metres (8,504 ft) in height. It is located in </a:t>
            </a:r>
            <a:r>
              <a:rPr lang="en-IE" dirty="0" err="1"/>
              <a:t>Nyanga</a:t>
            </a:r>
            <a:r>
              <a:rPr lang="en-IE" dirty="0"/>
              <a:t> National Park.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C1C6F62-C1E0-F04A-B202-72D360AFCFD8}" type="slidenum">
              <a:rPr lang="en-US" smtClean="0"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9411908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25425" indent="-225425" algn="l">
              <a:spcBef>
                <a:spcPts val="986"/>
              </a:spcBef>
            </a:pPr>
            <a:r>
              <a:rPr lang="en-GB" sz="1200" dirty="0"/>
              <a:t>Zambezi River means the ‘Great River’ in the local Tonga dialect.</a:t>
            </a:r>
          </a:p>
          <a:p>
            <a:pPr marL="225425" indent="-225425" algn="ctr">
              <a:spcBef>
                <a:spcPts val="986"/>
              </a:spcBef>
            </a:pPr>
            <a:endParaRPr lang="en-GB" sz="1200" dirty="0">
              <a:cs typeface="Calibri"/>
            </a:endParaRPr>
          </a:p>
          <a:p>
            <a:pPr marL="225425" indent="-225425">
              <a:spcBef>
                <a:spcPts val="986"/>
              </a:spcBef>
            </a:pPr>
            <a:r>
              <a:rPr lang="en-GB" sz="1200" dirty="0">
                <a:ea typeface="+mn-lt"/>
                <a:cs typeface="+mn-lt"/>
              </a:rPr>
              <a:t>The</a:t>
            </a:r>
            <a:r>
              <a:rPr lang="en-GB" sz="1200" b="0" dirty="0">
                <a:ea typeface="+mn-lt"/>
                <a:cs typeface="+mn-lt"/>
              </a:rPr>
              <a:t> Zambezi is th</a:t>
            </a:r>
            <a:r>
              <a:rPr lang="en-GB" sz="1200" dirty="0">
                <a:ea typeface="+mn-lt"/>
                <a:cs typeface="+mn-lt"/>
              </a:rPr>
              <a:t>e fourth longest river </a:t>
            </a:r>
            <a:r>
              <a:rPr lang="en-GB" sz="1200" u="none" dirty="0">
                <a:solidFill>
                  <a:schemeClr val="tx1"/>
                </a:solidFill>
                <a:ea typeface="+mn-lt"/>
                <a:cs typeface="+mn-lt"/>
              </a:rPr>
              <a:t>in Africa. It flows through six countries on its journey from its source in north-western Zambia to the </a:t>
            </a:r>
            <a:r>
              <a:rPr lang="en-GB" sz="1200" dirty="0">
                <a:ea typeface="+mn-lt"/>
                <a:cs typeface="+mn-lt"/>
              </a:rPr>
              <a:t>Indian Ocean, an amazing 2,700 km/ 1,678 miles.</a:t>
            </a:r>
            <a:endParaRPr lang="en-GB" sz="1200" dirty="0">
              <a:cs typeface="Calibri"/>
            </a:endParaRPr>
          </a:p>
          <a:p>
            <a:endParaRPr lang="en-IE" dirty="0"/>
          </a:p>
          <a:p>
            <a:r>
              <a:rPr lang="en-IE" dirty="0"/>
              <a:t>Currently it is thought that 123 species of fish live in the Zambezi River.</a:t>
            </a:r>
          </a:p>
          <a:p>
            <a:endParaRPr lang="en-IE" dirty="0"/>
          </a:p>
          <a:p>
            <a:r>
              <a:rPr lang="en-IE" dirty="0"/>
              <a:t>In 1989, the Victoria Falls were designated as a UNESCO world heritage site.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C1C6F62-C1E0-F04A-B202-72D360AFCFD8}" type="slidenum">
              <a:rPr lang="en-US" smtClean="0"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2931618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IE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Lake Kariba is located on the Zambezi River, about halfway between the river's source and mouth, about 800 miles upstream from the Indian Ocean.</a:t>
            </a:r>
          </a:p>
          <a:p>
            <a:endParaRPr lang="en-IE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IE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Lake Kariba is the largest artificial lake and reservoir in the world; it is over 225 km/140 miles long and up to 32 km/20 miles wide.</a:t>
            </a:r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C1C6F62-C1E0-F04A-B202-72D360AFCFD8}" type="slidenum">
              <a:rPr lang="en-US" smtClean="0"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87128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 algn="l">
              <a:buFont typeface="Arial" panose="020B0604020202020204" pitchFamily="34" charset="0"/>
              <a:buNone/>
            </a:pPr>
            <a:r>
              <a:rPr lang="en-GB" sz="1200" dirty="0"/>
              <a:t>Victoria Falls was first discovered by Europeans in 1855 by David Livingstone.</a:t>
            </a:r>
          </a:p>
          <a:p>
            <a:pPr marL="0" indent="0" algn="l">
              <a:buFont typeface="Arial" panose="020B0604020202020204" pitchFamily="34" charset="0"/>
              <a:buNone/>
            </a:pPr>
            <a:endParaRPr lang="en-GB" sz="1200" dirty="0"/>
          </a:p>
          <a:p>
            <a:pPr marL="0" indent="0" algn="l">
              <a:buFont typeface="Arial" panose="020B0604020202020204" pitchFamily="34" charset="0"/>
              <a:buNone/>
            </a:pPr>
            <a:r>
              <a:rPr lang="en-GB" sz="1200" dirty="0"/>
              <a:t>The falls are 1,708 metres (5,603 ft</a:t>
            </a:r>
            <a:r>
              <a:rPr lang="en-GB" sz="1200" baseline="0" dirty="0"/>
              <a:t>)</a:t>
            </a:r>
            <a:r>
              <a:rPr lang="en-GB" sz="1200" dirty="0"/>
              <a:t> wide and 108 metres (</a:t>
            </a:r>
            <a:r>
              <a:rPr lang="en-GB" sz="1200" baseline="0" dirty="0"/>
              <a:t>354 ft) high.</a:t>
            </a:r>
            <a:endParaRPr lang="en-GB" sz="1200" dirty="0"/>
          </a:p>
          <a:p>
            <a:pPr marL="0" indent="0" algn="l">
              <a:buFont typeface="Arial" panose="020B0604020202020204" pitchFamily="34" charset="0"/>
              <a:buNone/>
            </a:pPr>
            <a:endParaRPr lang="en-GB" sz="1200" dirty="0"/>
          </a:p>
          <a:p>
            <a:pPr marL="0" indent="0" algn="l">
              <a:buFont typeface="Arial" panose="020B0604020202020204" pitchFamily="34" charset="0"/>
              <a:buNone/>
            </a:pPr>
            <a:r>
              <a:rPr lang="en-GB" sz="1200" dirty="0"/>
              <a:t>Every minute, over 500 million cubic metres of water pour over the falls, which is enough water to fill 200,000 Olympic-size swimming pools.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C1C6F62-C1E0-F04A-B202-72D360AFCFD8}" type="slidenum">
              <a:rPr lang="en-US" smtClean="0"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9385901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D5F666-7D6B-6C43-820F-1A667111F18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873B9A9-B37D-5844-A4CC-596548613AF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B1B21CD-4A4C-094B-807B-8718554F3D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6110CC-0AC6-D54C-A39F-3C15569855ED}" type="datetimeFigureOut">
              <a:rPr lang="en-US" smtClean="0"/>
              <a:t>11/25/2021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3083826-991E-6947-A25D-05DEA3E8F8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5CA6272-1980-EE4B-9781-5696FA2E56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1525E6-9A9E-E54D-A294-105891041C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039518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84B71B-3D59-0344-8ED0-AB01DC527A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D691BAD-4F08-C84C-B579-27811C7CA72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4F41F7D-9FB4-CA46-B558-B9F8EE3FC9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6110CC-0AC6-D54C-A39F-3C15569855ED}" type="datetimeFigureOut">
              <a:rPr lang="en-US" smtClean="0"/>
              <a:t>11/25/2021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6917B0A-8455-264B-B5DC-310B1EF069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650C01D-C082-A042-AD28-0BC81A74D4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1525E6-9A9E-E54D-A294-105891041C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19182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43836E39-533F-6647-96B7-7DFE8E46434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7B9DC88-B6D2-EA40-A826-83BD32674EC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3FC1F36-2BB5-CF40-A738-AE1367BDF9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6110CC-0AC6-D54C-A39F-3C15569855ED}" type="datetimeFigureOut">
              <a:rPr lang="en-US" smtClean="0"/>
              <a:t>11/25/2021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A550972-75B7-6146-B8EF-8850A4BE05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8A3432F-3F3D-6C43-9633-EB90F2AD88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1525E6-9A9E-E54D-A294-105891041C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33350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447BFF-ECB0-BB46-9576-C7A6B83F8B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A4DFF4F-5CEA-294F-8987-7B30B145C37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55E0811-AF41-4147-8E6F-0A226A9030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6110CC-0AC6-D54C-A39F-3C15569855ED}" type="datetimeFigureOut">
              <a:rPr lang="en-US" smtClean="0"/>
              <a:t>11/25/2021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F865E71-29E2-B049-AC37-F2FB6CC594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C5D1A9C-1162-2348-98AF-30A00BD7BB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1525E6-9A9E-E54D-A294-105891041C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21400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9A58AB-FAAC-7B49-9144-2E5069F97A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90B3CFC-FB9F-F846-AB86-258FDF0DEBA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A033D86-745A-E24B-A894-82134A2378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6110CC-0AC6-D54C-A39F-3C15569855ED}" type="datetimeFigureOut">
              <a:rPr lang="en-US" smtClean="0"/>
              <a:t>11/25/2021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9E06CBF-A390-8443-B570-21B14CB1D2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21D2DCE-06F2-4145-B19C-B98B2C02A2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1525E6-9A9E-E54D-A294-105891041C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95095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EE8FD1-1D14-CE48-B629-9F795CE580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A693FEB-D780-544F-B228-9C67D8AE60A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0BC7E82-E10C-B54B-8C2B-661D6341775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EDF466-14FA-4B4E-9F3A-E0DCAFDB8D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6110CC-0AC6-D54C-A39F-3C15569855ED}" type="datetimeFigureOut">
              <a:rPr lang="en-US" smtClean="0"/>
              <a:t>11/25/2021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CEF5302-12C7-9646-A24F-590F005B82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BD94202-6C63-5E43-9B48-D1DC54D77A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1525E6-9A9E-E54D-A294-105891041C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737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BBDB0C-2425-AE41-8E6B-4C6ECB2F0E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18C79E2-51D2-D44C-A2E1-6344F12B45E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E34A4B3-C2FC-3C46-8F22-6D5E7AAB6C0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7A7DBC5-AAD7-3A4B-9A6B-4C7FFDAC5B6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E1FC0E1-B06D-ED42-AA80-2BCF32B1EFE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6AD2DF4-E040-904D-BDBC-E7B230812B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6110CC-0AC6-D54C-A39F-3C15569855ED}" type="datetimeFigureOut">
              <a:rPr lang="en-US" smtClean="0"/>
              <a:t>11/25/2021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989634E-0114-9443-B532-EBA3AF207D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F1CF031-DCDD-8140-B54F-F2CCEEA700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1525E6-9A9E-E54D-A294-105891041C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70505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5717DE-3431-CC42-BB72-24810CDCB1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188D6D5-86D3-5A4B-8799-3627EB703C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6110CC-0AC6-D54C-A39F-3C15569855ED}" type="datetimeFigureOut">
              <a:rPr lang="en-US" smtClean="0"/>
              <a:t>11/25/2021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DC03BBE-DA17-D649-B67D-54D5183348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7E8F80C-91A2-F648-AC84-E4A2637A3E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1525E6-9A9E-E54D-A294-105891041C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90327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427241A-B694-6846-92E6-83EF87DCD0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6110CC-0AC6-D54C-A39F-3C15569855ED}" type="datetimeFigureOut">
              <a:rPr lang="en-US" smtClean="0"/>
              <a:t>11/25/2021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EC05AAC-A7C0-6A4F-8848-0414D90C1D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ECE13B7-389D-A143-9DBE-295265BAF7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1525E6-9A9E-E54D-A294-105891041C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21963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03EF6C-9562-2B4C-87E1-C369715F7D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0EB7308-A64A-5144-9069-484B0245E76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5396260-5ABC-654B-8800-A341142BC99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DBBDBC8-DB25-A441-B517-F712505617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6110CC-0AC6-D54C-A39F-3C15569855ED}" type="datetimeFigureOut">
              <a:rPr lang="en-US" smtClean="0"/>
              <a:t>11/25/2021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307E193-A574-3B47-A83C-64E27DCAD9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4719AB0-6827-5F4F-82CC-8BFF7B152C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1525E6-9A9E-E54D-A294-105891041C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87837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488093-688F-7D4D-A211-2A3D5CA55A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D3155C9-313D-A845-BE01-85B13858B5B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536B716-33BD-DA4D-A87D-E84FA905615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BC2F996-F472-2549-89A2-37BB1736E2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6110CC-0AC6-D54C-A39F-3C15569855ED}" type="datetimeFigureOut">
              <a:rPr lang="en-US" smtClean="0"/>
              <a:t>11/25/2021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4DBEABB-701C-7F4A-B55F-1BEE521655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F15D86E-AEDE-934C-8B23-178B142040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1525E6-9A9E-E54D-A294-105891041C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27549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980D9E6-C190-CE41-8347-83F7B2F496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CA991F0-4915-9C47-9730-663EC423C26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812DF2D-CFD8-0E4F-929B-3CE6A363399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6110CC-0AC6-D54C-A39F-3C15569855ED}" type="datetimeFigureOut">
              <a:rPr lang="en-US" smtClean="0"/>
              <a:t>11/25/2021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223F765-016E-8E4F-9B31-7C565BF1BF8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9718C69-ED1F-654F-A997-6E1621C911F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1525E6-9A9E-E54D-A294-105891041C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68689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8FFE1559-F5E3-4042-BD4F-B563FF738C6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091FB26F-897D-A64D-95C8-D262C11448DB}"/>
              </a:ext>
            </a:extLst>
          </p:cNvPr>
          <p:cNvSpPr txBox="1"/>
          <p:nvPr/>
        </p:nvSpPr>
        <p:spPr>
          <a:xfrm>
            <a:off x="11178540" y="5943600"/>
            <a:ext cx="7772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latin typeface="Univers 67 Condensed" pitchFamily="2" charset="0"/>
              </a:rPr>
              <a:t>01</a:t>
            </a:r>
          </a:p>
        </p:txBody>
      </p:sp>
    </p:spTree>
    <p:extLst>
      <p:ext uri="{BB962C8B-B14F-4D97-AF65-F5344CB8AC3E}">
        <p14:creationId xmlns:p14="http://schemas.microsoft.com/office/powerpoint/2010/main" val="209302897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2C493491-2BF6-AE4E-A27B-07B3E30BE73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BC7741E5-C3FD-BF42-B6CE-E00723CDDC44}"/>
              </a:ext>
            </a:extLst>
          </p:cNvPr>
          <p:cNvSpPr txBox="1"/>
          <p:nvPr/>
        </p:nvSpPr>
        <p:spPr>
          <a:xfrm>
            <a:off x="11178540" y="5943600"/>
            <a:ext cx="7772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Univers 67 Condensed" pitchFamily="2" charset="0"/>
              </a:rPr>
              <a:t>10</a:t>
            </a:r>
          </a:p>
        </p:txBody>
      </p:sp>
    </p:spTree>
    <p:extLst>
      <p:ext uri="{BB962C8B-B14F-4D97-AF65-F5344CB8AC3E}">
        <p14:creationId xmlns:p14="http://schemas.microsoft.com/office/powerpoint/2010/main" val="359853809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2149D95E-564E-9F42-8443-1CC27B1E6E2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31D3EFAF-44A2-2F47-86FA-0E2390A00ADD}"/>
              </a:ext>
            </a:extLst>
          </p:cNvPr>
          <p:cNvSpPr txBox="1"/>
          <p:nvPr/>
        </p:nvSpPr>
        <p:spPr>
          <a:xfrm>
            <a:off x="11178540" y="5943600"/>
            <a:ext cx="7772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Univers 67 Condensed" pitchFamily="2" charset="0"/>
              </a:rPr>
              <a:t>11</a:t>
            </a:r>
          </a:p>
        </p:txBody>
      </p:sp>
    </p:spTree>
    <p:extLst>
      <p:ext uri="{BB962C8B-B14F-4D97-AF65-F5344CB8AC3E}">
        <p14:creationId xmlns:p14="http://schemas.microsoft.com/office/powerpoint/2010/main" val="93367234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7ED6361A-848E-8240-8C30-4E46EBAAAA9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8CEBE7CD-3934-F943-8FA9-1ED593552123}"/>
              </a:ext>
            </a:extLst>
          </p:cNvPr>
          <p:cNvSpPr txBox="1"/>
          <p:nvPr/>
        </p:nvSpPr>
        <p:spPr>
          <a:xfrm>
            <a:off x="11178540" y="5943600"/>
            <a:ext cx="7772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Univers 67 Condensed" pitchFamily="2" charset="0"/>
              </a:rPr>
              <a:t>12</a:t>
            </a:r>
          </a:p>
        </p:txBody>
      </p:sp>
    </p:spTree>
    <p:extLst>
      <p:ext uri="{BB962C8B-B14F-4D97-AF65-F5344CB8AC3E}">
        <p14:creationId xmlns:p14="http://schemas.microsoft.com/office/powerpoint/2010/main" val="241769959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513FEC4-1677-C34A-93B5-6A1D0975177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A23AF60C-5693-BF49-BFE9-C2242DB12FA1}"/>
              </a:ext>
            </a:extLst>
          </p:cNvPr>
          <p:cNvSpPr txBox="1"/>
          <p:nvPr/>
        </p:nvSpPr>
        <p:spPr>
          <a:xfrm>
            <a:off x="11178540" y="5943600"/>
            <a:ext cx="7772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Univers 67 Condensed" pitchFamily="2" charset="0"/>
              </a:rPr>
              <a:t>13</a:t>
            </a:r>
          </a:p>
        </p:txBody>
      </p:sp>
    </p:spTree>
    <p:extLst>
      <p:ext uri="{BB962C8B-B14F-4D97-AF65-F5344CB8AC3E}">
        <p14:creationId xmlns:p14="http://schemas.microsoft.com/office/powerpoint/2010/main" val="117658388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FDAF05EB-B150-D447-AEA2-A7144C0F178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C72B63DE-7085-C749-9AC3-EF4957662C69}"/>
              </a:ext>
            </a:extLst>
          </p:cNvPr>
          <p:cNvSpPr txBox="1"/>
          <p:nvPr/>
        </p:nvSpPr>
        <p:spPr>
          <a:xfrm>
            <a:off x="11178540" y="5943600"/>
            <a:ext cx="7772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latin typeface="Univers 67 Condensed" pitchFamily="2" charset="0"/>
              </a:rPr>
              <a:t>14</a:t>
            </a:r>
          </a:p>
        </p:txBody>
      </p:sp>
    </p:spTree>
    <p:extLst>
      <p:ext uri="{BB962C8B-B14F-4D97-AF65-F5344CB8AC3E}">
        <p14:creationId xmlns:p14="http://schemas.microsoft.com/office/powerpoint/2010/main" val="97065327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58C6AE40-D0FD-2945-8C6F-C95BA2588BB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E2749107-4E8D-8942-BCDF-789D17318E25}"/>
              </a:ext>
            </a:extLst>
          </p:cNvPr>
          <p:cNvSpPr txBox="1"/>
          <p:nvPr/>
        </p:nvSpPr>
        <p:spPr>
          <a:xfrm>
            <a:off x="11178540" y="5943600"/>
            <a:ext cx="7772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latin typeface="Univers 67 Condensed" pitchFamily="2" charset="0"/>
              </a:rPr>
              <a:t>15</a:t>
            </a:r>
          </a:p>
        </p:txBody>
      </p:sp>
    </p:spTree>
    <p:extLst>
      <p:ext uri="{BB962C8B-B14F-4D97-AF65-F5344CB8AC3E}">
        <p14:creationId xmlns:p14="http://schemas.microsoft.com/office/powerpoint/2010/main" val="22737167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AD3135DC-BCEE-9443-AC98-24F862B8A53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A0E4D182-B066-C640-87F3-F8B389B07231}"/>
              </a:ext>
            </a:extLst>
          </p:cNvPr>
          <p:cNvSpPr txBox="1"/>
          <p:nvPr/>
        </p:nvSpPr>
        <p:spPr>
          <a:xfrm>
            <a:off x="11178540" y="5943600"/>
            <a:ext cx="7772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latin typeface="Univers 67 Condensed" pitchFamily="2" charset="0"/>
              </a:rPr>
              <a:t>16</a:t>
            </a:r>
          </a:p>
        </p:txBody>
      </p:sp>
    </p:spTree>
    <p:extLst>
      <p:ext uri="{BB962C8B-B14F-4D97-AF65-F5344CB8AC3E}">
        <p14:creationId xmlns:p14="http://schemas.microsoft.com/office/powerpoint/2010/main" val="141183763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262C030B-8658-0240-990E-A231E53552C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42F9B587-ED18-D445-9258-FA7013367C1E}"/>
              </a:ext>
            </a:extLst>
          </p:cNvPr>
          <p:cNvSpPr txBox="1"/>
          <p:nvPr/>
        </p:nvSpPr>
        <p:spPr>
          <a:xfrm>
            <a:off x="11178540" y="5943600"/>
            <a:ext cx="7772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latin typeface="Univers 67 Condensed" pitchFamily="2" charset="0"/>
              </a:rPr>
              <a:t>17</a:t>
            </a:r>
          </a:p>
        </p:txBody>
      </p:sp>
    </p:spTree>
    <p:extLst>
      <p:ext uri="{BB962C8B-B14F-4D97-AF65-F5344CB8AC3E}">
        <p14:creationId xmlns:p14="http://schemas.microsoft.com/office/powerpoint/2010/main" val="115079991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434975D-9366-334E-99DF-3321989CFC8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E9960373-96BB-124B-9E48-85167E8B5F86}"/>
              </a:ext>
            </a:extLst>
          </p:cNvPr>
          <p:cNvSpPr txBox="1"/>
          <p:nvPr/>
        </p:nvSpPr>
        <p:spPr>
          <a:xfrm>
            <a:off x="11178540" y="5943600"/>
            <a:ext cx="7772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latin typeface="Univers 67 Condensed" pitchFamily="2" charset="0"/>
              </a:rPr>
              <a:t>18</a:t>
            </a:r>
          </a:p>
        </p:txBody>
      </p:sp>
    </p:spTree>
    <p:extLst>
      <p:ext uri="{BB962C8B-B14F-4D97-AF65-F5344CB8AC3E}">
        <p14:creationId xmlns:p14="http://schemas.microsoft.com/office/powerpoint/2010/main" val="307979583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E97FC1C8-5DFA-2A43-8652-52068E874C6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6196B41F-7138-584A-9910-AFE0B28797EA}"/>
              </a:ext>
            </a:extLst>
          </p:cNvPr>
          <p:cNvSpPr txBox="1"/>
          <p:nvPr/>
        </p:nvSpPr>
        <p:spPr>
          <a:xfrm>
            <a:off x="11178540" y="5943600"/>
            <a:ext cx="7772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latin typeface="Univers 67 Condensed" pitchFamily="2" charset="0"/>
              </a:rPr>
              <a:t>19</a:t>
            </a:r>
          </a:p>
        </p:txBody>
      </p:sp>
    </p:spTree>
    <p:extLst>
      <p:ext uri="{BB962C8B-B14F-4D97-AF65-F5344CB8AC3E}">
        <p14:creationId xmlns:p14="http://schemas.microsoft.com/office/powerpoint/2010/main" val="11546719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E3B92B6-AE4F-3346-9BBE-233A8954899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00E2235B-734F-F648-A54B-81D316C539A0}"/>
              </a:ext>
            </a:extLst>
          </p:cNvPr>
          <p:cNvSpPr txBox="1"/>
          <p:nvPr/>
        </p:nvSpPr>
        <p:spPr>
          <a:xfrm>
            <a:off x="11178540" y="5943600"/>
            <a:ext cx="7772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latin typeface="Univers 67 Condensed" pitchFamily="2" charset="0"/>
              </a:rPr>
              <a:t>02</a:t>
            </a:r>
          </a:p>
        </p:txBody>
      </p:sp>
    </p:spTree>
    <p:extLst>
      <p:ext uri="{BB962C8B-B14F-4D97-AF65-F5344CB8AC3E}">
        <p14:creationId xmlns:p14="http://schemas.microsoft.com/office/powerpoint/2010/main" val="328265065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FC8F5ECE-F189-4C47-9D3E-63A2957FF31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DE2792D0-E6CA-DE42-9956-2067D4CFD742}"/>
              </a:ext>
            </a:extLst>
          </p:cNvPr>
          <p:cNvSpPr txBox="1"/>
          <p:nvPr/>
        </p:nvSpPr>
        <p:spPr>
          <a:xfrm>
            <a:off x="11178540" y="5943600"/>
            <a:ext cx="7772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latin typeface="Univers 67 Condensed" pitchFamily="2" charset="0"/>
              </a:rPr>
              <a:t>20</a:t>
            </a:r>
          </a:p>
        </p:txBody>
      </p:sp>
    </p:spTree>
    <p:extLst>
      <p:ext uri="{BB962C8B-B14F-4D97-AF65-F5344CB8AC3E}">
        <p14:creationId xmlns:p14="http://schemas.microsoft.com/office/powerpoint/2010/main" val="262060758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3A02BEB-4D6A-C84E-9B34-998657D51F5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1CE057FB-EC82-654B-BA90-AAEA7020476E}"/>
              </a:ext>
            </a:extLst>
          </p:cNvPr>
          <p:cNvSpPr txBox="1"/>
          <p:nvPr/>
        </p:nvSpPr>
        <p:spPr>
          <a:xfrm>
            <a:off x="11178540" y="5943600"/>
            <a:ext cx="7772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latin typeface="Univers 67 Condensed" pitchFamily="2" charset="0"/>
              </a:rPr>
              <a:t>21</a:t>
            </a:r>
          </a:p>
        </p:txBody>
      </p:sp>
    </p:spTree>
    <p:extLst>
      <p:ext uri="{BB962C8B-B14F-4D97-AF65-F5344CB8AC3E}">
        <p14:creationId xmlns:p14="http://schemas.microsoft.com/office/powerpoint/2010/main" val="354228629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EDF052ED-9322-B94B-BEEA-B2B4E746766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49B1AF67-9B31-2047-BBCD-D4ED0BEC6B71}"/>
              </a:ext>
            </a:extLst>
          </p:cNvPr>
          <p:cNvSpPr txBox="1"/>
          <p:nvPr/>
        </p:nvSpPr>
        <p:spPr>
          <a:xfrm>
            <a:off x="11178540" y="5943600"/>
            <a:ext cx="7772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latin typeface="Univers 67 Condensed" pitchFamily="2" charset="0"/>
              </a:rPr>
              <a:t>03</a:t>
            </a:r>
          </a:p>
        </p:txBody>
      </p:sp>
    </p:spTree>
    <p:extLst>
      <p:ext uri="{BB962C8B-B14F-4D97-AF65-F5344CB8AC3E}">
        <p14:creationId xmlns:p14="http://schemas.microsoft.com/office/powerpoint/2010/main" val="391956640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2E57CC6-3C9E-9647-AE7E-8266B716CC1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7137125C-6084-984D-891C-D7DCC761689B}"/>
              </a:ext>
            </a:extLst>
          </p:cNvPr>
          <p:cNvSpPr txBox="1"/>
          <p:nvPr/>
        </p:nvSpPr>
        <p:spPr>
          <a:xfrm>
            <a:off x="11178540" y="5943600"/>
            <a:ext cx="7772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latin typeface="Univers 67 Condensed" pitchFamily="2" charset="0"/>
              </a:rPr>
              <a:t>04</a:t>
            </a:r>
          </a:p>
        </p:txBody>
      </p:sp>
    </p:spTree>
    <p:extLst>
      <p:ext uri="{BB962C8B-B14F-4D97-AF65-F5344CB8AC3E}">
        <p14:creationId xmlns:p14="http://schemas.microsoft.com/office/powerpoint/2010/main" val="128246016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B7498A10-B5D1-4247-846F-FD889029188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30FCA1A8-DD19-3E42-9689-06BAE0385A6A}"/>
              </a:ext>
            </a:extLst>
          </p:cNvPr>
          <p:cNvSpPr txBox="1"/>
          <p:nvPr/>
        </p:nvSpPr>
        <p:spPr>
          <a:xfrm>
            <a:off x="11178540" y="5943600"/>
            <a:ext cx="7772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Univers 67 Condensed" pitchFamily="2" charset="0"/>
              </a:rPr>
              <a:t>05</a:t>
            </a:r>
          </a:p>
        </p:txBody>
      </p:sp>
    </p:spTree>
    <p:extLst>
      <p:ext uri="{BB962C8B-B14F-4D97-AF65-F5344CB8AC3E}">
        <p14:creationId xmlns:p14="http://schemas.microsoft.com/office/powerpoint/2010/main" val="196610499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DA23BA95-DFC6-D145-89CB-7B87A7A8029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2BF4B2C9-350F-E442-8100-8B89FC9A759F}"/>
              </a:ext>
            </a:extLst>
          </p:cNvPr>
          <p:cNvSpPr txBox="1"/>
          <p:nvPr/>
        </p:nvSpPr>
        <p:spPr>
          <a:xfrm>
            <a:off x="11178540" y="5943600"/>
            <a:ext cx="7772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latin typeface="Univers 67 Condensed" pitchFamily="2" charset="0"/>
              </a:rPr>
              <a:t>06</a:t>
            </a:r>
          </a:p>
        </p:txBody>
      </p:sp>
    </p:spTree>
    <p:extLst>
      <p:ext uri="{BB962C8B-B14F-4D97-AF65-F5344CB8AC3E}">
        <p14:creationId xmlns:p14="http://schemas.microsoft.com/office/powerpoint/2010/main" val="361291592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2641674E-5C1B-2E4E-B3D6-45B25968F51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38095FA0-D61E-A94C-B901-42D41A4D5567}"/>
              </a:ext>
            </a:extLst>
          </p:cNvPr>
          <p:cNvSpPr txBox="1"/>
          <p:nvPr/>
        </p:nvSpPr>
        <p:spPr>
          <a:xfrm>
            <a:off x="11178540" y="5943600"/>
            <a:ext cx="7772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latin typeface="Univers 67 Condensed" pitchFamily="2" charset="0"/>
              </a:rPr>
              <a:t>07</a:t>
            </a:r>
          </a:p>
        </p:txBody>
      </p:sp>
    </p:spTree>
    <p:extLst>
      <p:ext uri="{BB962C8B-B14F-4D97-AF65-F5344CB8AC3E}">
        <p14:creationId xmlns:p14="http://schemas.microsoft.com/office/powerpoint/2010/main" val="151819232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89869B10-44FE-144B-8D24-CA93390F52F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A519037E-E443-F448-9170-DF3790E30A89}"/>
              </a:ext>
            </a:extLst>
          </p:cNvPr>
          <p:cNvSpPr txBox="1"/>
          <p:nvPr/>
        </p:nvSpPr>
        <p:spPr>
          <a:xfrm>
            <a:off x="11178540" y="5943600"/>
            <a:ext cx="7772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latin typeface="Univers 67 Condensed" pitchFamily="2" charset="0"/>
              </a:rPr>
              <a:t>08</a:t>
            </a:r>
          </a:p>
        </p:txBody>
      </p:sp>
    </p:spTree>
    <p:extLst>
      <p:ext uri="{BB962C8B-B14F-4D97-AF65-F5344CB8AC3E}">
        <p14:creationId xmlns:p14="http://schemas.microsoft.com/office/powerpoint/2010/main" val="37594539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3A237494-6175-8949-8FA7-5403FFD2818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A008D39F-ADDD-3C4A-B1B1-E47828F9990E}"/>
              </a:ext>
            </a:extLst>
          </p:cNvPr>
          <p:cNvSpPr txBox="1"/>
          <p:nvPr/>
        </p:nvSpPr>
        <p:spPr>
          <a:xfrm>
            <a:off x="11178540" y="5943600"/>
            <a:ext cx="7772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latin typeface="Univers 67 Condensed" pitchFamily="2" charset="0"/>
              </a:rPr>
              <a:t>09</a:t>
            </a:r>
          </a:p>
        </p:txBody>
      </p:sp>
    </p:spTree>
    <p:extLst>
      <p:ext uri="{BB962C8B-B14F-4D97-AF65-F5344CB8AC3E}">
        <p14:creationId xmlns:p14="http://schemas.microsoft.com/office/powerpoint/2010/main" val="175628329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346</TotalTime>
  <Words>733</Words>
  <Application>Microsoft Office PowerPoint</Application>
  <PresentationFormat>Widescreen</PresentationFormat>
  <Paragraphs>79</Paragraphs>
  <Slides>21</Slides>
  <Notes>14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2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Microsoft Office User</cp:lastModifiedBy>
  <cp:revision>29</cp:revision>
  <dcterms:created xsi:type="dcterms:W3CDTF">2021-11-18T16:50:31Z</dcterms:created>
  <dcterms:modified xsi:type="dcterms:W3CDTF">2021-11-25T15:36:01Z</dcterms:modified>
</cp:coreProperties>
</file>