
<file path=[Content_Types].xml><?xml version="1.0" encoding="utf-8"?>
<Types xmlns="http://schemas.openxmlformats.org/package/2006/content-types">
  <Default Extension="jpeg" ContentType="image/jpeg"/>
  <Default Extension="jp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8"/>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2" r:id="rId17"/>
    <p:sldId id="273" r:id="rId18"/>
    <p:sldId id="274" r:id="rId19"/>
    <p:sldId id="287" r:id="rId20"/>
    <p:sldId id="279" r:id="rId21"/>
    <p:sldId id="275" r:id="rId22"/>
    <p:sldId id="277" r:id="rId23"/>
    <p:sldId id="278" r:id="rId24"/>
    <p:sldId id="280" r:id="rId25"/>
    <p:sldId id="281" r:id="rId26"/>
    <p:sldId id="283" r:id="rId27"/>
    <p:sldId id="284" r:id="rId28"/>
    <p:sldId id="285" r:id="rId29"/>
    <p:sldId id="286" r:id="rId30"/>
    <p:sldId id="288" r:id="rId31"/>
    <p:sldId id="289" r:id="rId32"/>
    <p:sldId id="290" r:id="rId33"/>
    <p:sldId id="291" r:id="rId34"/>
    <p:sldId id="292" r:id="rId35"/>
    <p:sldId id="293" r:id="rId36"/>
    <p:sldId id="294" r:id="rId3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Leeann Gallagher" initials="" lastIdx="8"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229"/>
    <p:restoredTop sz="88149"/>
  </p:normalViewPr>
  <p:slideViewPr>
    <p:cSldViewPr snapToGrid="0" snapToObjects="1">
      <p:cViewPr varScale="1">
        <p:scale>
          <a:sx n="115" d="100"/>
          <a:sy n="115" d="100"/>
        </p:scale>
        <p:origin x="1168" y="19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commentAuthors" Target="commentAuthors.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7F98C49-6C62-AC4D-9977-F670B07E1EE6}" type="datetimeFigureOut">
              <a:rPr lang="en-US" smtClean="0"/>
              <a:t>2/2/22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8DF82BA-F606-B646-A51B-E7CDCF6E4A3E}" type="slidenum">
              <a:rPr lang="en-US" smtClean="0"/>
              <a:t>‹#›</a:t>
            </a:fld>
            <a:endParaRPr lang="en-US"/>
          </a:p>
        </p:txBody>
      </p:sp>
    </p:spTree>
    <p:extLst>
      <p:ext uri="{BB962C8B-B14F-4D97-AF65-F5344CB8AC3E}">
        <p14:creationId xmlns:p14="http://schemas.microsoft.com/office/powerpoint/2010/main" val="201552003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An deartháir is an deirfiúr Forward (8) agus Nomatter (11), in aice baile i gcúige Bulawayo, sa tSiombáib. Grianghraf: Cynthia R. </a:t>
            </a:r>
            <a:r>
              <a:rPr lang="en-US" sz="1200" b="0" i="0" u="none" strike="noStrike" kern="1200" baseline="0" dirty="0" err="1">
                <a:solidFill>
                  <a:schemeClr val="tx1"/>
                </a:solidFill>
                <a:latin typeface="+mn-lt"/>
                <a:ea typeface="+mn-ea"/>
                <a:cs typeface="+mn-cs"/>
              </a:rPr>
              <a:t>Matonhodze</a:t>
            </a:r>
            <a:endParaRPr lang="en-IE"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58DF82BA-F606-B646-A51B-E7CDCF6E4A3E}" type="slidenum">
              <a:rPr lang="en-US" smtClean="0"/>
              <a:t>1</a:t>
            </a:fld>
            <a:endParaRPr lang="en-US"/>
          </a:p>
        </p:txBody>
      </p:sp>
    </p:spTree>
    <p:extLst>
      <p:ext uri="{BB962C8B-B14F-4D97-AF65-F5344CB8AC3E}">
        <p14:creationId xmlns:p14="http://schemas.microsoft.com/office/powerpoint/2010/main" val="286369507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8DF82BA-F606-B646-A51B-E7CDCF6E4A3E}" type="slidenum">
              <a:rPr lang="en-US" smtClean="0"/>
              <a:t>33</a:t>
            </a:fld>
            <a:endParaRPr lang="en-US"/>
          </a:p>
        </p:txBody>
      </p:sp>
    </p:spTree>
    <p:extLst>
      <p:ext uri="{BB962C8B-B14F-4D97-AF65-F5344CB8AC3E}">
        <p14:creationId xmlns:p14="http://schemas.microsoft.com/office/powerpoint/2010/main" val="16670465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p:txBody>
      </p:sp>
      <p:sp>
        <p:nvSpPr>
          <p:cNvPr id="4" name="Slide Number Placeholder 3"/>
          <p:cNvSpPr>
            <a:spLocks noGrp="1"/>
          </p:cNvSpPr>
          <p:nvPr>
            <p:ph type="sldNum" sz="quarter" idx="5"/>
          </p:nvPr>
        </p:nvSpPr>
        <p:spPr/>
        <p:txBody>
          <a:bodyPr/>
          <a:lstStyle/>
          <a:p>
            <a:fld id="{58DF82BA-F606-B646-A51B-E7CDCF6E4A3E}" type="slidenum">
              <a:rPr lang="en-US" smtClean="0"/>
              <a:t>3</a:t>
            </a:fld>
            <a:endParaRPr lang="en-US"/>
          </a:p>
        </p:txBody>
      </p:sp>
    </p:spTree>
    <p:extLst>
      <p:ext uri="{BB962C8B-B14F-4D97-AF65-F5344CB8AC3E}">
        <p14:creationId xmlns:p14="http://schemas.microsoft.com/office/powerpoint/2010/main" val="146712931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58DF82BA-F606-B646-A51B-E7CDCF6E4A3E}" type="slidenum">
              <a:rPr lang="en-US" smtClean="0"/>
              <a:t>5</a:t>
            </a:fld>
            <a:endParaRPr lang="en-US"/>
          </a:p>
        </p:txBody>
      </p:sp>
    </p:spTree>
    <p:extLst>
      <p:ext uri="{BB962C8B-B14F-4D97-AF65-F5344CB8AC3E}">
        <p14:creationId xmlns:p14="http://schemas.microsoft.com/office/powerpoint/2010/main" val="3731435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IE"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58DF82BA-F606-B646-A51B-E7CDCF6E4A3E}" type="slidenum">
              <a:rPr lang="en-US" smtClean="0"/>
              <a:t>7</a:t>
            </a:fld>
            <a:endParaRPr lang="en-US"/>
          </a:p>
        </p:txBody>
      </p:sp>
    </p:spTree>
    <p:extLst>
      <p:ext uri="{BB962C8B-B14F-4D97-AF65-F5344CB8AC3E}">
        <p14:creationId xmlns:p14="http://schemas.microsoft.com/office/powerpoint/2010/main" val="28631524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8DF82BA-F606-B646-A51B-E7CDCF6E4A3E}" type="slidenum">
              <a:rPr lang="en-US" smtClean="0"/>
              <a:t>11</a:t>
            </a:fld>
            <a:endParaRPr lang="en-US"/>
          </a:p>
        </p:txBody>
      </p:sp>
    </p:spTree>
    <p:extLst>
      <p:ext uri="{BB962C8B-B14F-4D97-AF65-F5344CB8AC3E}">
        <p14:creationId xmlns:p14="http://schemas.microsoft.com/office/powerpoint/2010/main" val="202068522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b="0" dirty="0"/>
          </a:p>
        </p:txBody>
      </p:sp>
      <p:sp>
        <p:nvSpPr>
          <p:cNvPr id="4" name="Slide Number Placeholder 3"/>
          <p:cNvSpPr>
            <a:spLocks noGrp="1"/>
          </p:cNvSpPr>
          <p:nvPr>
            <p:ph type="sldNum" sz="quarter" idx="5"/>
          </p:nvPr>
        </p:nvSpPr>
        <p:spPr/>
        <p:txBody>
          <a:bodyPr/>
          <a:lstStyle/>
          <a:p>
            <a:fld id="{58DF82BA-F606-B646-A51B-E7CDCF6E4A3E}" type="slidenum">
              <a:rPr lang="en-US" smtClean="0"/>
              <a:t>21</a:t>
            </a:fld>
            <a:endParaRPr lang="en-US"/>
          </a:p>
        </p:txBody>
      </p:sp>
    </p:spTree>
    <p:extLst>
      <p:ext uri="{BB962C8B-B14F-4D97-AF65-F5344CB8AC3E}">
        <p14:creationId xmlns:p14="http://schemas.microsoft.com/office/powerpoint/2010/main" val="196660983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sz="1200" b="0" i="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58DF82BA-F606-B646-A51B-E7CDCF6E4A3E}" type="slidenum">
              <a:rPr lang="en-US" smtClean="0"/>
              <a:t>25</a:t>
            </a:fld>
            <a:endParaRPr lang="en-US"/>
          </a:p>
        </p:txBody>
      </p:sp>
    </p:spTree>
    <p:extLst>
      <p:ext uri="{BB962C8B-B14F-4D97-AF65-F5344CB8AC3E}">
        <p14:creationId xmlns:p14="http://schemas.microsoft.com/office/powerpoint/2010/main" val="352492211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p:txBody>
      </p:sp>
      <p:sp>
        <p:nvSpPr>
          <p:cNvPr id="4" name="Slide Number Placeholder 3"/>
          <p:cNvSpPr>
            <a:spLocks noGrp="1"/>
          </p:cNvSpPr>
          <p:nvPr>
            <p:ph type="sldNum" sz="quarter" idx="5"/>
          </p:nvPr>
        </p:nvSpPr>
        <p:spPr/>
        <p:txBody>
          <a:bodyPr/>
          <a:lstStyle/>
          <a:p>
            <a:fld id="{58DF82BA-F606-B646-A51B-E7CDCF6E4A3E}" type="slidenum">
              <a:rPr lang="en-US" smtClean="0"/>
              <a:t>26</a:t>
            </a:fld>
            <a:endParaRPr lang="en-US"/>
          </a:p>
        </p:txBody>
      </p:sp>
    </p:spTree>
    <p:extLst>
      <p:ext uri="{BB962C8B-B14F-4D97-AF65-F5344CB8AC3E}">
        <p14:creationId xmlns:p14="http://schemas.microsoft.com/office/powerpoint/2010/main" val="60219487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p:txBody>
      </p:sp>
      <p:sp>
        <p:nvSpPr>
          <p:cNvPr id="4" name="Slide Number Placeholder 3"/>
          <p:cNvSpPr>
            <a:spLocks noGrp="1"/>
          </p:cNvSpPr>
          <p:nvPr>
            <p:ph type="sldNum" sz="quarter" idx="5"/>
          </p:nvPr>
        </p:nvSpPr>
        <p:spPr/>
        <p:txBody>
          <a:bodyPr/>
          <a:lstStyle/>
          <a:p>
            <a:fld id="{58DF82BA-F606-B646-A51B-E7CDCF6E4A3E}" type="slidenum">
              <a:rPr lang="en-US" smtClean="0"/>
              <a:t>31</a:t>
            </a:fld>
            <a:endParaRPr lang="en-US"/>
          </a:p>
        </p:txBody>
      </p:sp>
    </p:spTree>
    <p:extLst>
      <p:ext uri="{BB962C8B-B14F-4D97-AF65-F5344CB8AC3E}">
        <p14:creationId xmlns:p14="http://schemas.microsoft.com/office/powerpoint/2010/main" val="312135673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BB6037-B25E-CA44-97D9-8CFC4020C66F}"/>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473CC6D1-9543-B94F-B3C6-02D5F1FCEBC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58BA0ECF-4726-174D-9AF0-4E3AF4CDF7C3}"/>
              </a:ext>
            </a:extLst>
          </p:cNvPr>
          <p:cNvSpPr>
            <a:spLocks noGrp="1"/>
          </p:cNvSpPr>
          <p:nvPr>
            <p:ph type="dt" sz="half" idx="10"/>
          </p:nvPr>
        </p:nvSpPr>
        <p:spPr/>
        <p:txBody>
          <a:bodyPr/>
          <a:lstStyle/>
          <a:p>
            <a:fld id="{A1C42BA5-F6EF-5B45-B2AB-CB0ED67081EC}" type="datetimeFigureOut">
              <a:rPr lang="en-US" smtClean="0"/>
              <a:t>2/2/22</a:t>
            </a:fld>
            <a:endParaRPr lang="en-US"/>
          </a:p>
        </p:txBody>
      </p:sp>
      <p:sp>
        <p:nvSpPr>
          <p:cNvPr id="5" name="Footer Placeholder 4">
            <a:extLst>
              <a:ext uri="{FF2B5EF4-FFF2-40B4-BE49-F238E27FC236}">
                <a16:creationId xmlns:a16="http://schemas.microsoft.com/office/drawing/2014/main" id="{5FBB0ED0-3B05-CC42-A47A-7A000B8168B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8D4F15A-9191-0A4B-9348-5BEE94939F1E}"/>
              </a:ext>
            </a:extLst>
          </p:cNvPr>
          <p:cNvSpPr>
            <a:spLocks noGrp="1"/>
          </p:cNvSpPr>
          <p:nvPr>
            <p:ph type="sldNum" sz="quarter" idx="12"/>
          </p:nvPr>
        </p:nvSpPr>
        <p:spPr/>
        <p:txBody>
          <a:bodyPr/>
          <a:lstStyle/>
          <a:p>
            <a:fld id="{E5AA664F-85D1-6E45-A249-6C2F2B4DB8CC}" type="slidenum">
              <a:rPr lang="en-US" smtClean="0"/>
              <a:t>‹#›</a:t>
            </a:fld>
            <a:endParaRPr lang="en-US"/>
          </a:p>
        </p:txBody>
      </p:sp>
    </p:spTree>
    <p:extLst>
      <p:ext uri="{BB962C8B-B14F-4D97-AF65-F5344CB8AC3E}">
        <p14:creationId xmlns:p14="http://schemas.microsoft.com/office/powerpoint/2010/main" val="227237831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934B34-1361-274E-8B75-2C63EFAF01CA}"/>
              </a:ext>
            </a:extLst>
          </p:cNvPr>
          <p:cNvSpPr>
            <a:spLocks noGrp="1"/>
          </p:cNvSpPr>
          <p:nvPr>
            <p:ph type="title"/>
          </p:nvPr>
        </p:nvSpPr>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962125DD-22C0-5542-866B-57B4F2FE87FC}"/>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81BD0400-7BC6-4144-8121-2066D157F2FA}"/>
              </a:ext>
            </a:extLst>
          </p:cNvPr>
          <p:cNvSpPr>
            <a:spLocks noGrp="1"/>
          </p:cNvSpPr>
          <p:nvPr>
            <p:ph type="dt" sz="half" idx="10"/>
          </p:nvPr>
        </p:nvSpPr>
        <p:spPr/>
        <p:txBody>
          <a:bodyPr/>
          <a:lstStyle/>
          <a:p>
            <a:fld id="{A1C42BA5-F6EF-5B45-B2AB-CB0ED67081EC}" type="datetimeFigureOut">
              <a:rPr lang="en-US" smtClean="0"/>
              <a:t>2/2/22</a:t>
            </a:fld>
            <a:endParaRPr lang="en-US"/>
          </a:p>
        </p:txBody>
      </p:sp>
      <p:sp>
        <p:nvSpPr>
          <p:cNvPr id="5" name="Footer Placeholder 4">
            <a:extLst>
              <a:ext uri="{FF2B5EF4-FFF2-40B4-BE49-F238E27FC236}">
                <a16:creationId xmlns:a16="http://schemas.microsoft.com/office/drawing/2014/main" id="{EA13ACF2-E3D3-6B40-9A50-F26BD280F2C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BF415B6-B918-234B-A747-D6D84F2F09FA}"/>
              </a:ext>
            </a:extLst>
          </p:cNvPr>
          <p:cNvSpPr>
            <a:spLocks noGrp="1"/>
          </p:cNvSpPr>
          <p:nvPr>
            <p:ph type="sldNum" sz="quarter" idx="12"/>
          </p:nvPr>
        </p:nvSpPr>
        <p:spPr/>
        <p:txBody>
          <a:bodyPr/>
          <a:lstStyle/>
          <a:p>
            <a:fld id="{E5AA664F-85D1-6E45-A249-6C2F2B4DB8CC}" type="slidenum">
              <a:rPr lang="en-US" smtClean="0"/>
              <a:t>‹#›</a:t>
            </a:fld>
            <a:endParaRPr lang="en-US"/>
          </a:p>
        </p:txBody>
      </p:sp>
    </p:spTree>
    <p:extLst>
      <p:ext uri="{BB962C8B-B14F-4D97-AF65-F5344CB8AC3E}">
        <p14:creationId xmlns:p14="http://schemas.microsoft.com/office/powerpoint/2010/main" val="820354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4380F315-DBF9-A44C-8AAF-6845C2FC46C3}"/>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C891FC82-D1D6-A64C-83B2-4FFC85546AAF}"/>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EA32748E-3121-1A47-B0ED-5362E4CE1D9C}"/>
              </a:ext>
            </a:extLst>
          </p:cNvPr>
          <p:cNvSpPr>
            <a:spLocks noGrp="1"/>
          </p:cNvSpPr>
          <p:nvPr>
            <p:ph type="dt" sz="half" idx="10"/>
          </p:nvPr>
        </p:nvSpPr>
        <p:spPr/>
        <p:txBody>
          <a:bodyPr/>
          <a:lstStyle/>
          <a:p>
            <a:fld id="{A1C42BA5-F6EF-5B45-B2AB-CB0ED67081EC}" type="datetimeFigureOut">
              <a:rPr lang="en-US" smtClean="0"/>
              <a:t>2/2/22</a:t>
            </a:fld>
            <a:endParaRPr lang="en-US"/>
          </a:p>
        </p:txBody>
      </p:sp>
      <p:sp>
        <p:nvSpPr>
          <p:cNvPr id="5" name="Footer Placeholder 4">
            <a:extLst>
              <a:ext uri="{FF2B5EF4-FFF2-40B4-BE49-F238E27FC236}">
                <a16:creationId xmlns:a16="http://schemas.microsoft.com/office/drawing/2014/main" id="{A399EB46-1A61-7945-898B-69028F4FC82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EF0F07B-054E-B14C-BF49-8B0A91BA58DB}"/>
              </a:ext>
            </a:extLst>
          </p:cNvPr>
          <p:cNvSpPr>
            <a:spLocks noGrp="1"/>
          </p:cNvSpPr>
          <p:nvPr>
            <p:ph type="sldNum" sz="quarter" idx="12"/>
          </p:nvPr>
        </p:nvSpPr>
        <p:spPr/>
        <p:txBody>
          <a:bodyPr/>
          <a:lstStyle/>
          <a:p>
            <a:fld id="{E5AA664F-85D1-6E45-A249-6C2F2B4DB8CC}" type="slidenum">
              <a:rPr lang="en-US" smtClean="0"/>
              <a:t>‹#›</a:t>
            </a:fld>
            <a:endParaRPr lang="en-US"/>
          </a:p>
        </p:txBody>
      </p:sp>
    </p:spTree>
    <p:extLst>
      <p:ext uri="{BB962C8B-B14F-4D97-AF65-F5344CB8AC3E}">
        <p14:creationId xmlns:p14="http://schemas.microsoft.com/office/powerpoint/2010/main" val="421877401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89178F-BB09-014C-A845-191E664775D9}"/>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507BCA9D-8072-AF4C-B802-2FDF6F814583}"/>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F6F1A96D-0226-3544-BF91-B018F1E371E2}"/>
              </a:ext>
            </a:extLst>
          </p:cNvPr>
          <p:cNvSpPr>
            <a:spLocks noGrp="1"/>
          </p:cNvSpPr>
          <p:nvPr>
            <p:ph type="dt" sz="half" idx="10"/>
          </p:nvPr>
        </p:nvSpPr>
        <p:spPr/>
        <p:txBody>
          <a:bodyPr/>
          <a:lstStyle/>
          <a:p>
            <a:fld id="{A1C42BA5-F6EF-5B45-B2AB-CB0ED67081EC}" type="datetimeFigureOut">
              <a:rPr lang="en-US" smtClean="0"/>
              <a:t>2/2/22</a:t>
            </a:fld>
            <a:endParaRPr lang="en-US"/>
          </a:p>
        </p:txBody>
      </p:sp>
      <p:sp>
        <p:nvSpPr>
          <p:cNvPr id="5" name="Footer Placeholder 4">
            <a:extLst>
              <a:ext uri="{FF2B5EF4-FFF2-40B4-BE49-F238E27FC236}">
                <a16:creationId xmlns:a16="http://schemas.microsoft.com/office/drawing/2014/main" id="{20A382D5-890A-734E-8236-B72C9FCC41F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032CF6B-A10C-9642-8230-A91F71E3A508}"/>
              </a:ext>
            </a:extLst>
          </p:cNvPr>
          <p:cNvSpPr>
            <a:spLocks noGrp="1"/>
          </p:cNvSpPr>
          <p:nvPr>
            <p:ph type="sldNum" sz="quarter" idx="12"/>
          </p:nvPr>
        </p:nvSpPr>
        <p:spPr/>
        <p:txBody>
          <a:bodyPr/>
          <a:lstStyle/>
          <a:p>
            <a:fld id="{E5AA664F-85D1-6E45-A249-6C2F2B4DB8CC}" type="slidenum">
              <a:rPr lang="en-US" smtClean="0"/>
              <a:t>‹#›</a:t>
            </a:fld>
            <a:endParaRPr lang="en-US"/>
          </a:p>
        </p:txBody>
      </p:sp>
    </p:spTree>
    <p:extLst>
      <p:ext uri="{BB962C8B-B14F-4D97-AF65-F5344CB8AC3E}">
        <p14:creationId xmlns:p14="http://schemas.microsoft.com/office/powerpoint/2010/main" val="13028202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F91F96-EA1C-8F46-9424-F79DE181B363}"/>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A574AF48-337F-6C4A-97F8-F9832416C4B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BC86E767-27A4-5D48-85C7-C5B2B836ED09}"/>
              </a:ext>
            </a:extLst>
          </p:cNvPr>
          <p:cNvSpPr>
            <a:spLocks noGrp="1"/>
          </p:cNvSpPr>
          <p:nvPr>
            <p:ph type="dt" sz="half" idx="10"/>
          </p:nvPr>
        </p:nvSpPr>
        <p:spPr/>
        <p:txBody>
          <a:bodyPr/>
          <a:lstStyle/>
          <a:p>
            <a:fld id="{A1C42BA5-F6EF-5B45-B2AB-CB0ED67081EC}" type="datetimeFigureOut">
              <a:rPr lang="en-US" smtClean="0"/>
              <a:t>2/2/22</a:t>
            </a:fld>
            <a:endParaRPr lang="en-US"/>
          </a:p>
        </p:txBody>
      </p:sp>
      <p:sp>
        <p:nvSpPr>
          <p:cNvPr id="5" name="Footer Placeholder 4">
            <a:extLst>
              <a:ext uri="{FF2B5EF4-FFF2-40B4-BE49-F238E27FC236}">
                <a16:creationId xmlns:a16="http://schemas.microsoft.com/office/drawing/2014/main" id="{DAF2950E-5F62-E84E-A28F-76016DD3735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5941A8D-A3AA-3443-A61E-BE4F53D31B0B}"/>
              </a:ext>
            </a:extLst>
          </p:cNvPr>
          <p:cNvSpPr>
            <a:spLocks noGrp="1"/>
          </p:cNvSpPr>
          <p:nvPr>
            <p:ph type="sldNum" sz="quarter" idx="12"/>
          </p:nvPr>
        </p:nvSpPr>
        <p:spPr/>
        <p:txBody>
          <a:bodyPr/>
          <a:lstStyle/>
          <a:p>
            <a:fld id="{E5AA664F-85D1-6E45-A249-6C2F2B4DB8CC}" type="slidenum">
              <a:rPr lang="en-US" smtClean="0"/>
              <a:t>‹#›</a:t>
            </a:fld>
            <a:endParaRPr lang="en-US"/>
          </a:p>
        </p:txBody>
      </p:sp>
    </p:spTree>
    <p:extLst>
      <p:ext uri="{BB962C8B-B14F-4D97-AF65-F5344CB8AC3E}">
        <p14:creationId xmlns:p14="http://schemas.microsoft.com/office/powerpoint/2010/main" val="107891733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0941F3-5EB9-B440-BCF2-7E53CDEF8F90}"/>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6BE76FB4-67B4-3F45-A932-B7AFBD312083}"/>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3836AF61-76EF-CA4F-B969-43577563E99B}"/>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86789E15-67FB-3040-B516-BB177DDC49C3}"/>
              </a:ext>
            </a:extLst>
          </p:cNvPr>
          <p:cNvSpPr>
            <a:spLocks noGrp="1"/>
          </p:cNvSpPr>
          <p:nvPr>
            <p:ph type="dt" sz="half" idx="10"/>
          </p:nvPr>
        </p:nvSpPr>
        <p:spPr/>
        <p:txBody>
          <a:bodyPr/>
          <a:lstStyle/>
          <a:p>
            <a:fld id="{A1C42BA5-F6EF-5B45-B2AB-CB0ED67081EC}" type="datetimeFigureOut">
              <a:rPr lang="en-US" smtClean="0"/>
              <a:t>2/2/22</a:t>
            </a:fld>
            <a:endParaRPr lang="en-US"/>
          </a:p>
        </p:txBody>
      </p:sp>
      <p:sp>
        <p:nvSpPr>
          <p:cNvPr id="6" name="Footer Placeholder 5">
            <a:extLst>
              <a:ext uri="{FF2B5EF4-FFF2-40B4-BE49-F238E27FC236}">
                <a16:creationId xmlns:a16="http://schemas.microsoft.com/office/drawing/2014/main" id="{7269B70C-F01B-DC4A-AD00-DEE2AD45EC4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FE30582-1614-4A49-BEFA-26E3844602B6}"/>
              </a:ext>
            </a:extLst>
          </p:cNvPr>
          <p:cNvSpPr>
            <a:spLocks noGrp="1"/>
          </p:cNvSpPr>
          <p:nvPr>
            <p:ph type="sldNum" sz="quarter" idx="12"/>
          </p:nvPr>
        </p:nvSpPr>
        <p:spPr/>
        <p:txBody>
          <a:bodyPr/>
          <a:lstStyle/>
          <a:p>
            <a:fld id="{E5AA664F-85D1-6E45-A249-6C2F2B4DB8CC}" type="slidenum">
              <a:rPr lang="en-US" smtClean="0"/>
              <a:t>‹#›</a:t>
            </a:fld>
            <a:endParaRPr lang="en-US"/>
          </a:p>
        </p:txBody>
      </p:sp>
    </p:spTree>
    <p:extLst>
      <p:ext uri="{BB962C8B-B14F-4D97-AF65-F5344CB8AC3E}">
        <p14:creationId xmlns:p14="http://schemas.microsoft.com/office/powerpoint/2010/main" val="55138299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BE858A-8143-A74C-83D7-3DE030D119D1}"/>
              </a:ext>
            </a:extLst>
          </p:cNvPr>
          <p:cNvSpPr>
            <a:spLocks noGrp="1"/>
          </p:cNvSpPr>
          <p:nvPr>
            <p:ph type="title"/>
          </p:nvPr>
        </p:nvSpPr>
        <p:spPr>
          <a:xfrm>
            <a:off x="839788" y="365125"/>
            <a:ext cx="10515600" cy="1325563"/>
          </a:xfr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30AE9874-9B12-DB4E-96A9-A171BF29DF4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AA6B0BCB-9C7C-1B4F-81AF-05E58D05BCB5}"/>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4BFBA476-899E-6B4B-B15D-6910CDF458F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41D0E7C2-174E-8B46-9176-EC060CB2C254}"/>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1F6EFF72-1FC5-4147-8415-4BB0508AC935}"/>
              </a:ext>
            </a:extLst>
          </p:cNvPr>
          <p:cNvSpPr>
            <a:spLocks noGrp="1"/>
          </p:cNvSpPr>
          <p:nvPr>
            <p:ph type="dt" sz="half" idx="10"/>
          </p:nvPr>
        </p:nvSpPr>
        <p:spPr/>
        <p:txBody>
          <a:bodyPr/>
          <a:lstStyle/>
          <a:p>
            <a:fld id="{A1C42BA5-F6EF-5B45-B2AB-CB0ED67081EC}" type="datetimeFigureOut">
              <a:rPr lang="en-US" smtClean="0"/>
              <a:t>2/2/22</a:t>
            </a:fld>
            <a:endParaRPr lang="en-US"/>
          </a:p>
        </p:txBody>
      </p:sp>
      <p:sp>
        <p:nvSpPr>
          <p:cNvPr id="8" name="Footer Placeholder 7">
            <a:extLst>
              <a:ext uri="{FF2B5EF4-FFF2-40B4-BE49-F238E27FC236}">
                <a16:creationId xmlns:a16="http://schemas.microsoft.com/office/drawing/2014/main" id="{600F51A7-7703-AF40-ADDE-33EE4621767D}"/>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99DDD64F-D08B-EC4E-9D03-85F64FCB9EE2}"/>
              </a:ext>
            </a:extLst>
          </p:cNvPr>
          <p:cNvSpPr>
            <a:spLocks noGrp="1"/>
          </p:cNvSpPr>
          <p:nvPr>
            <p:ph type="sldNum" sz="quarter" idx="12"/>
          </p:nvPr>
        </p:nvSpPr>
        <p:spPr/>
        <p:txBody>
          <a:bodyPr/>
          <a:lstStyle/>
          <a:p>
            <a:fld id="{E5AA664F-85D1-6E45-A249-6C2F2B4DB8CC}" type="slidenum">
              <a:rPr lang="en-US" smtClean="0"/>
              <a:t>‹#›</a:t>
            </a:fld>
            <a:endParaRPr lang="en-US"/>
          </a:p>
        </p:txBody>
      </p:sp>
    </p:spTree>
    <p:extLst>
      <p:ext uri="{BB962C8B-B14F-4D97-AF65-F5344CB8AC3E}">
        <p14:creationId xmlns:p14="http://schemas.microsoft.com/office/powerpoint/2010/main" val="212798020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E46B6-B9C7-9542-A80E-6573D4C69A06}"/>
              </a:ext>
            </a:extLst>
          </p:cNvPr>
          <p:cNvSpPr>
            <a:spLocks noGrp="1"/>
          </p:cNvSpPr>
          <p:nvPr>
            <p:ph type="title"/>
          </p:nvPr>
        </p:nvSpPr>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42D766E9-328F-9C47-BB9C-6DB03F4A0C5B}"/>
              </a:ext>
            </a:extLst>
          </p:cNvPr>
          <p:cNvSpPr>
            <a:spLocks noGrp="1"/>
          </p:cNvSpPr>
          <p:nvPr>
            <p:ph type="dt" sz="half" idx="10"/>
          </p:nvPr>
        </p:nvSpPr>
        <p:spPr/>
        <p:txBody>
          <a:bodyPr/>
          <a:lstStyle/>
          <a:p>
            <a:fld id="{A1C42BA5-F6EF-5B45-B2AB-CB0ED67081EC}" type="datetimeFigureOut">
              <a:rPr lang="en-US" smtClean="0"/>
              <a:t>2/2/22</a:t>
            </a:fld>
            <a:endParaRPr lang="en-US"/>
          </a:p>
        </p:txBody>
      </p:sp>
      <p:sp>
        <p:nvSpPr>
          <p:cNvPr id="4" name="Footer Placeholder 3">
            <a:extLst>
              <a:ext uri="{FF2B5EF4-FFF2-40B4-BE49-F238E27FC236}">
                <a16:creationId xmlns:a16="http://schemas.microsoft.com/office/drawing/2014/main" id="{F1FF2A51-F1EE-F847-A2D1-37732998CBDA}"/>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7C4EDC3B-8E6E-8940-BF02-5AF0D41EC945}"/>
              </a:ext>
            </a:extLst>
          </p:cNvPr>
          <p:cNvSpPr>
            <a:spLocks noGrp="1"/>
          </p:cNvSpPr>
          <p:nvPr>
            <p:ph type="sldNum" sz="quarter" idx="12"/>
          </p:nvPr>
        </p:nvSpPr>
        <p:spPr/>
        <p:txBody>
          <a:bodyPr/>
          <a:lstStyle/>
          <a:p>
            <a:fld id="{E5AA664F-85D1-6E45-A249-6C2F2B4DB8CC}" type="slidenum">
              <a:rPr lang="en-US" smtClean="0"/>
              <a:t>‹#›</a:t>
            </a:fld>
            <a:endParaRPr lang="en-US"/>
          </a:p>
        </p:txBody>
      </p:sp>
    </p:spTree>
    <p:extLst>
      <p:ext uri="{BB962C8B-B14F-4D97-AF65-F5344CB8AC3E}">
        <p14:creationId xmlns:p14="http://schemas.microsoft.com/office/powerpoint/2010/main" val="354021979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2ED0D2BF-8863-8741-8981-665F20F71904}"/>
              </a:ext>
            </a:extLst>
          </p:cNvPr>
          <p:cNvSpPr>
            <a:spLocks noGrp="1"/>
          </p:cNvSpPr>
          <p:nvPr>
            <p:ph type="dt" sz="half" idx="10"/>
          </p:nvPr>
        </p:nvSpPr>
        <p:spPr/>
        <p:txBody>
          <a:bodyPr/>
          <a:lstStyle/>
          <a:p>
            <a:fld id="{A1C42BA5-F6EF-5B45-B2AB-CB0ED67081EC}" type="datetimeFigureOut">
              <a:rPr lang="en-US" smtClean="0"/>
              <a:t>2/2/22</a:t>
            </a:fld>
            <a:endParaRPr lang="en-US"/>
          </a:p>
        </p:txBody>
      </p:sp>
      <p:sp>
        <p:nvSpPr>
          <p:cNvPr id="3" name="Footer Placeholder 2">
            <a:extLst>
              <a:ext uri="{FF2B5EF4-FFF2-40B4-BE49-F238E27FC236}">
                <a16:creationId xmlns:a16="http://schemas.microsoft.com/office/drawing/2014/main" id="{4163A4B0-1B5A-C84E-BC88-1B47DB4EF960}"/>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7DDD1B4E-B50A-1F4D-A006-D5A81289670A}"/>
              </a:ext>
            </a:extLst>
          </p:cNvPr>
          <p:cNvSpPr>
            <a:spLocks noGrp="1"/>
          </p:cNvSpPr>
          <p:nvPr>
            <p:ph type="sldNum" sz="quarter" idx="12"/>
          </p:nvPr>
        </p:nvSpPr>
        <p:spPr/>
        <p:txBody>
          <a:bodyPr/>
          <a:lstStyle/>
          <a:p>
            <a:fld id="{E5AA664F-85D1-6E45-A249-6C2F2B4DB8CC}" type="slidenum">
              <a:rPr lang="en-US" smtClean="0"/>
              <a:t>‹#›</a:t>
            </a:fld>
            <a:endParaRPr lang="en-US"/>
          </a:p>
        </p:txBody>
      </p:sp>
    </p:spTree>
    <p:extLst>
      <p:ext uri="{BB962C8B-B14F-4D97-AF65-F5344CB8AC3E}">
        <p14:creationId xmlns:p14="http://schemas.microsoft.com/office/powerpoint/2010/main" val="307304798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397EF5-9122-2848-A18C-3F8A90AE2451}"/>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E806F76E-38BE-3F4D-94C0-570FC8F1FF9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CE163B0E-B011-B548-AB9D-562D1004258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2AAA0C3C-95F4-7540-AF15-C98E48D55ACE}"/>
              </a:ext>
            </a:extLst>
          </p:cNvPr>
          <p:cNvSpPr>
            <a:spLocks noGrp="1"/>
          </p:cNvSpPr>
          <p:nvPr>
            <p:ph type="dt" sz="half" idx="10"/>
          </p:nvPr>
        </p:nvSpPr>
        <p:spPr/>
        <p:txBody>
          <a:bodyPr/>
          <a:lstStyle/>
          <a:p>
            <a:fld id="{A1C42BA5-F6EF-5B45-B2AB-CB0ED67081EC}" type="datetimeFigureOut">
              <a:rPr lang="en-US" smtClean="0"/>
              <a:t>2/2/22</a:t>
            </a:fld>
            <a:endParaRPr lang="en-US"/>
          </a:p>
        </p:txBody>
      </p:sp>
      <p:sp>
        <p:nvSpPr>
          <p:cNvPr id="6" name="Footer Placeholder 5">
            <a:extLst>
              <a:ext uri="{FF2B5EF4-FFF2-40B4-BE49-F238E27FC236}">
                <a16:creationId xmlns:a16="http://schemas.microsoft.com/office/drawing/2014/main" id="{2618DDB9-9708-B349-BD30-18B32B3CF72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2C499B3-891B-D741-9321-53D8E33FFAFF}"/>
              </a:ext>
            </a:extLst>
          </p:cNvPr>
          <p:cNvSpPr>
            <a:spLocks noGrp="1"/>
          </p:cNvSpPr>
          <p:nvPr>
            <p:ph type="sldNum" sz="quarter" idx="12"/>
          </p:nvPr>
        </p:nvSpPr>
        <p:spPr/>
        <p:txBody>
          <a:bodyPr/>
          <a:lstStyle/>
          <a:p>
            <a:fld id="{E5AA664F-85D1-6E45-A249-6C2F2B4DB8CC}" type="slidenum">
              <a:rPr lang="en-US" smtClean="0"/>
              <a:t>‹#›</a:t>
            </a:fld>
            <a:endParaRPr lang="en-US"/>
          </a:p>
        </p:txBody>
      </p:sp>
    </p:spTree>
    <p:extLst>
      <p:ext uri="{BB962C8B-B14F-4D97-AF65-F5344CB8AC3E}">
        <p14:creationId xmlns:p14="http://schemas.microsoft.com/office/powerpoint/2010/main" val="181035756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E518E1-ED2D-6F4D-9F4B-C859DF985155}"/>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3E98040C-0252-7942-915D-29E11F1A29B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6EDEF553-A4A4-6B4C-8329-677C97CE07E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24AF9F53-307C-EA49-A3C7-7F1AD07201B3}"/>
              </a:ext>
            </a:extLst>
          </p:cNvPr>
          <p:cNvSpPr>
            <a:spLocks noGrp="1"/>
          </p:cNvSpPr>
          <p:nvPr>
            <p:ph type="dt" sz="half" idx="10"/>
          </p:nvPr>
        </p:nvSpPr>
        <p:spPr/>
        <p:txBody>
          <a:bodyPr/>
          <a:lstStyle/>
          <a:p>
            <a:fld id="{A1C42BA5-F6EF-5B45-B2AB-CB0ED67081EC}" type="datetimeFigureOut">
              <a:rPr lang="en-US" smtClean="0"/>
              <a:t>2/2/22</a:t>
            </a:fld>
            <a:endParaRPr lang="en-US"/>
          </a:p>
        </p:txBody>
      </p:sp>
      <p:sp>
        <p:nvSpPr>
          <p:cNvPr id="6" name="Footer Placeholder 5">
            <a:extLst>
              <a:ext uri="{FF2B5EF4-FFF2-40B4-BE49-F238E27FC236}">
                <a16:creationId xmlns:a16="http://schemas.microsoft.com/office/drawing/2014/main" id="{8C027982-51F3-2642-B77D-9D6CA4C31AC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62338F3-ED64-DA45-B396-9B6DAC6A3C3F}"/>
              </a:ext>
            </a:extLst>
          </p:cNvPr>
          <p:cNvSpPr>
            <a:spLocks noGrp="1"/>
          </p:cNvSpPr>
          <p:nvPr>
            <p:ph type="sldNum" sz="quarter" idx="12"/>
          </p:nvPr>
        </p:nvSpPr>
        <p:spPr/>
        <p:txBody>
          <a:bodyPr/>
          <a:lstStyle/>
          <a:p>
            <a:fld id="{E5AA664F-85D1-6E45-A249-6C2F2B4DB8CC}" type="slidenum">
              <a:rPr lang="en-US" smtClean="0"/>
              <a:t>‹#›</a:t>
            </a:fld>
            <a:endParaRPr lang="en-US"/>
          </a:p>
        </p:txBody>
      </p:sp>
    </p:spTree>
    <p:extLst>
      <p:ext uri="{BB962C8B-B14F-4D97-AF65-F5344CB8AC3E}">
        <p14:creationId xmlns:p14="http://schemas.microsoft.com/office/powerpoint/2010/main" val="211696770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BDFFE47-7FFC-924B-BF9B-8729380F75C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40C26561-F755-4C40-98F9-CC1C1C0F737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439B5096-855E-6C49-9BC4-1C56ED85485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1C42BA5-F6EF-5B45-B2AB-CB0ED67081EC}" type="datetimeFigureOut">
              <a:rPr lang="en-US" smtClean="0"/>
              <a:t>2/2/22</a:t>
            </a:fld>
            <a:endParaRPr lang="en-US"/>
          </a:p>
        </p:txBody>
      </p:sp>
      <p:sp>
        <p:nvSpPr>
          <p:cNvPr id="5" name="Footer Placeholder 4">
            <a:extLst>
              <a:ext uri="{FF2B5EF4-FFF2-40B4-BE49-F238E27FC236}">
                <a16:creationId xmlns:a16="http://schemas.microsoft.com/office/drawing/2014/main" id="{6F5B189B-ACCA-BA47-BE6C-BF345A66423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A93030CC-637F-704E-9FA9-B66127D9EFB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5AA664F-85D1-6E45-A249-6C2F2B4DB8CC}" type="slidenum">
              <a:rPr lang="en-US" smtClean="0"/>
              <a:t>‹#›</a:t>
            </a:fld>
            <a:endParaRPr lang="en-US"/>
          </a:p>
        </p:txBody>
      </p:sp>
    </p:spTree>
    <p:extLst>
      <p:ext uri="{BB962C8B-B14F-4D97-AF65-F5344CB8AC3E}">
        <p14:creationId xmlns:p14="http://schemas.microsoft.com/office/powerpoint/2010/main" val="174522604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27.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media/media2.mp4"/><Relationship Id="rId1" Type="http://schemas.microsoft.com/office/2007/relationships/media" Target="../media/media2.mp4"/><Relationship Id="rId4" Type="http://schemas.openxmlformats.org/officeDocument/2006/relationships/image" Target="../media/image28.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media/media3.mp4"/><Relationship Id="rId1" Type="http://schemas.microsoft.com/office/2007/relationships/media" Target="../media/media3.mp4"/><Relationship Id="rId4" Type="http://schemas.openxmlformats.org/officeDocument/2006/relationships/image" Target="../media/image29.png"/></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30.jp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32.jp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34.jp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35.jp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36.jp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FE048E8B-9471-724F-861A-8992DD4EE38F}"/>
              </a:ext>
            </a:extLst>
          </p:cNvPr>
          <p:cNvPicPr>
            <a:picLocks noChangeAspect="1"/>
          </p:cNvPicPr>
          <p:nvPr/>
        </p:nvPicPr>
        <p:blipFill>
          <a:blip r:embed="rId3"/>
          <a:stretch>
            <a:fillRect/>
          </a:stretch>
        </p:blipFill>
        <p:spPr>
          <a:xfrm>
            <a:off x="0" y="0"/>
            <a:ext cx="12192000" cy="6858000"/>
          </a:xfrm>
          <a:prstGeom prst="rect">
            <a:avLst/>
          </a:prstGeom>
        </p:spPr>
      </p:pic>
      <p:sp>
        <p:nvSpPr>
          <p:cNvPr id="2" name="TextBox 1">
            <a:extLst>
              <a:ext uri="{FF2B5EF4-FFF2-40B4-BE49-F238E27FC236}">
                <a16:creationId xmlns:a16="http://schemas.microsoft.com/office/drawing/2014/main" id="{9CF14436-8E36-8447-A5CE-639663B335E4}"/>
              </a:ext>
            </a:extLst>
          </p:cNvPr>
          <p:cNvSpPr txBox="1"/>
          <p:nvPr/>
        </p:nvSpPr>
        <p:spPr>
          <a:xfrm>
            <a:off x="11178540" y="5943600"/>
            <a:ext cx="777240" cy="707886"/>
          </a:xfrm>
          <a:prstGeom prst="rect">
            <a:avLst/>
          </a:prstGeom>
          <a:noFill/>
        </p:spPr>
        <p:txBody>
          <a:bodyPr wrap="square" rtlCol="0">
            <a:spAutoFit/>
          </a:bodyPr>
          <a:lstStyle/>
          <a:p>
            <a:pPr algn="ctr"/>
            <a:r>
              <a:rPr lang="en-US" sz="4000" b="1" dirty="0">
                <a:solidFill>
                  <a:schemeClr val="bg1"/>
                </a:solidFill>
                <a:latin typeface="Univers 67 Condensed" pitchFamily="2" charset="0"/>
              </a:rPr>
              <a:t>01</a:t>
            </a:r>
          </a:p>
        </p:txBody>
      </p:sp>
    </p:spTree>
    <p:extLst>
      <p:ext uri="{BB962C8B-B14F-4D97-AF65-F5344CB8AC3E}">
        <p14:creationId xmlns:p14="http://schemas.microsoft.com/office/powerpoint/2010/main" val="96852971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8B05E037-D703-5549-937A-32897FEA2BC3}"/>
              </a:ext>
            </a:extLst>
          </p:cNvPr>
          <p:cNvPicPr>
            <a:picLocks noChangeAspect="1"/>
          </p:cNvPicPr>
          <p:nvPr/>
        </p:nvPicPr>
        <p:blipFill>
          <a:blip r:embed="rId2"/>
          <a:stretch>
            <a:fillRect/>
          </a:stretch>
        </p:blipFill>
        <p:spPr>
          <a:xfrm>
            <a:off x="0" y="0"/>
            <a:ext cx="12192000" cy="6858000"/>
          </a:xfrm>
          <a:prstGeom prst="rect">
            <a:avLst/>
          </a:prstGeom>
        </p:spPr>
      </p:pic>
      <p:sp>
        <p:nvSpPr>
          <p:cNvPr id="4" name="TextBox 3">
            <a:extLst>
              <a:ext uri="{FF2B5EF4-FFF2-40B4-BE49-F238E27FC236}">
                <a16:creationId xmlns:a16="http://schemas.microsoft.com/office/drawing/2014/main" id="{932B2E52-D92D-9345-8B51-F796FCC53D2F}"/>
              </a:ext>
            </a:extLst>
          </p:cNvPr>
          <p:cNvSpPr txBox="1"/>
          <p:nvPr/>
        </p:nvSpPr>
        <p:spPr>
          <a:xfrm>
            <a:off x="11178540" y="5943600"/>
            <a:ext cx="777240" cy="707886"/>
          </a:xfrm>
          <a:prstGeom prst="rect">
            <a:avLst/>
          </a:prstGeom>
          <a:noFill/>
        </p:spPr>
        <p:txBody>
          <a:bodyPr wrap="square" rtlCol="0">
            <a:spAutoFit/>
          </a:bodyPr>
          <a:lstStyle/>
          <a:p>
            <a:pPr algn="ctr"/>
            <a:r>
              <a:rPr lang="en-US" sz="4000" b="1" dirty="0">
                <a:solidFill>
                  <a:schemeClr val="bg1"/>
                </a:solidFill>
                <a:latin typeface="Univers 67 Condensed" pitchFamily="2" charset="0"/>
              </a:rPr>
              <a:t>10</a:t>
            </a:r>
          </a:p>
        </p:txBody>
      </p:sp>
    </p:spTree>
    <p:extLst>
      <p:ext uri="{BB962C8B-B14F-4D97-AF65-F5344CB8AC3E}">
        <p14:creationId xmlns:p14="http://schemas.microsoft.com/office/powerpoint/2010/main" val="112197058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C31222E8-A9F8-A44A-9083-AC706137659E}"/>
              </a:ext>
            </a:extLst>
          </p:cNvPr>
          <p:cNvPicPr>
            <a:picLocks noChangeAspect="1"/>
          </p:cNvPicPr>
          <p:nvPr/>
        </p:nvPicPr>
        <p:blipFill>
          <a:blip r:embed="rId3"/>
          <a:stretch>
            <a:fillRect/>
          </a:stretch>
        </p:blipFill>
        <p:spPr>
          <a:xfrm>
            <a:off x="0" y="0"/>
            <a:ext cx="12192000" cy="6858000"/>
          </a:xfrm>
          <a:prstGeom prst="rect">
            <a:avLst/>
          </a:prstGeom>
        </p:spPr>
      </p:pic>
      <p:sp>
        <p:nvSpPr>
          <p:cNvPr id="4" name="TextBox 3">
            <a:extLst>
              <a:ext uri="{FF2B5EF4-FFF2-40B4-BE49-F238E27FC236}">
                <a16:creationId xmlns:a16="http://schemas.microsoft.com/office/drawing/2014/main" id="{19BEFBB2-5A93-FA48-9188-D194D95E3D71}"/>
              </a:ext>
            </a:extLst>
          </p:cNvPr>
          <p:cNvSpPr txBox="1"/>
          <p:nvPr/>
        </p:nvSpPr>
        <p:spPr>
          <a:xfrm>
            <a:off x="11178540" y="5943600"/>
            <a:ext cx="777240" cy="707886"/>
          </a:xfrm>
          <a:prstGeom prst="rect">
            <a:avLst/>
          </a:prstGeom>
          <a:noFill/>
        </p:spPr>
        <p:txBody>
          <a:bodyPr wrap="square" rtlCol="0">
            <a:spAutoFit/>
          </a:bodyPr>
          <a:lstStyle/>
          <a:p>
            <a:pPr algn="ctr"/>
            <a:r>
              <a:rPr lang="en-US" sz="4000" b="1" dirty="0">
                <a:solidFill>
                  <a:schemeClr val="bg1"/>
                </a:solidFill>
                <a:latin typeface="Univers 67 Condensed" pitchFamily="2" charset="0"/>
              </a:rPr>
              <a:t>11</a:t>
            </a:r>
          </a:p>
        </p:txBody>
      </p:sp>
    </p:spTree>
    <p:extLst>
      <p:ext uri="{BB962C8B-B14F-4D97-AF65-F5344CB8AC3E}">
        <p14:creationId xmlns:p14="http://schemas.microsoft.com/office/powerpoint/2010/main" val="197199273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3EC416E-30B9-D24C-8492-2AB1FD2FC3CE}"/>
              </a:ext>
            </a:extLst>
          </p:cNvPr>
          <p:cNvPicPr>
            <a:picLocks noChangeAspect="1"/>
          </p:cNvPicPr>
          <p:nvPr/>
        </p:nvPicPr>
        <p:blipFill>
          <a:blip r:embed="rId2"/>
          <a:stretch>
            <a:fillRect/>
          </a:stretch>
        </p:blipFill>
        <p:spPr>
          <a:xfrm>
            <a:off x="0" y="0"/>
            <a:ext cx="12192000" cy="6858000"/>
          </a:xfrm>
          <a:prstGeom prst="rect">
            <a:avLst/>
          </a:prstGeom>
        </p:spPr>
      </p:pic>
      <p:sp>
        <p:nvSpPr>
          <p:cNvPr id="4" name="TextBox 3">
            <a:extLst>
              <a:ext uri="{FF2B5EF4-FFF2-40B4-BE49-F238E27FC236}">
                <a16:creationId xmlns:a16="http://schemas.microsoft.com/office/drawing/2014/main" id="{8D47FB41-837F-0249-84F7-1D1AD07BE93A}"/>
              </a:ext>
            </a:extLst>
          </p:cNvPr>
          <p:cNvSpPr txBox="1"/>
          <p:nvPr/>
        </p:nvSpPr>
        <p:spPr>
          <a:xfrm>
            <a:off x="11178540" y="5943600"/>
            <a:ext cx="777240" cy="707886"/>
          </a:xfrm>
          <a:prstGeom prst="rect">
            <a:avLst/>
          </a:prstGeom>
          <a:noFill/>
        </p:spPr>
        <p:txBody>
          <a:bodyPr wrap="square" rtlCol="0">
            <a:spAutoFit/>
          </a:bodyPr>
          <a:lstStyle/>
          <a:p>
            <a:pPr algn="ctr"/>
            <a:r>
              <a:rPr lang="en-US" sz="4000" b="1" dirty="0">
                <a:latin typeface="Univers 67 Condensed" pitchFamily="2" charset="0"/>
              </a:rPr>
              <a:t>12</a:t>
            </a:r>
          </a:p>
        </p:txBody>
      </p:sp>
    </p:spTree>
    <p:extLst>
      <p:ext uri="{BB962C8B-B14F-4D97-AF65-F5344CB8AC3E}">
        <p14:creationId xmlns:p14="http://schemas.microsoft.com/office/powerpoint/2010/main" val="284153937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BBEC4DF-8722-0649-B6A8-5C4C76FD3A36}"/>
              </a:ext>
            </a:extLst>
          </p:cNvPr>
          <p:cNvPicPr>
            <a:picLocks noChangeAspect="1"/>
          </p:cNvPicPr>
          <p:nvPr/>
        </p:nvPicPr>
        <p:blipFill>
          <a:blip r:embed="rId2"/>
          <a:stretch>
            <a:fillRect/>
          </a:stretch>
        </p:blipFill>
        <p:spPr>
          <a:xfrm>
            <a:off x="0" y="0"/>
            <a:ext cx="12192000" cy="6858000"/>
          </a:xfrm>
          <a:prstGeom prst="rect">
            <a:avLst/>
          </a:prstGeom>
        </p:spPr>
      </p:pic>
      <p:sp>
        <p:nvSpPr>
          <p:cNvPr id="4" name="TextBox 3">
            <a:extLst>
              <a:ext uri="{FF2B5EF4-FFF2-40B4-BE49-F238E27FC236}">
                <a16:creationId xmlns:a16="http://schemas.microsoft.com/office/drawing/2014/main" id="{27FE4661-4A87-364F-89C1-F24A26B329BF}"/>
              </a:ext>
            </a:extLst>
          </p:cNvPr>
          <p:cNvSpPr txBox="1"/>
          <p:nvPr/>
        </p:nvSpPr>
        <p:spPr>
          <a:xfrm>
            <a:off x="11178540" y="5943600"/>
            <a:ext cx="777240" cy="707886"/>
          </a:xfrm>
          <a:prstGeom prst="rect">
            <a:avLst/>
          </a:prstGeom>
          <a:noFill/>
        </p:spPr>
        <p:txBody>
          <a:bodyPr wrap="square" rtlCol="0">
            <a:spAutoFit/>
          </a:bodyPr>
          <a:lstStyle/>
          <a:p>
            <a:pPr algn="ctr"/>
            <a:r>
              <a:rPr lang="en-US" sz="4000" b="1" dirty="0">
                <a:latin typeface="Univers 67 Condensed" pitchFamily="2" charset="0"/>
              </a:rPr>
              <a:t>13</a:t>
            </a:r>
          </a:p>
        </p:txBody>
      </p:sp>
    </p:spTree>
    <p:extLst>
      <p:ext uri="{BB962C8B-B14F-4D97-AF65-F5344CB8AC3E}">
        <p14:creationId xmlns:p14="http://schemas.microsoft.com/office/powerpoint/2010/main" val="350427583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4C0F0A9-D0A2-B34E-AA23-0F30C8240156}"/>
              </a:ext>
            </a:extLst>
          </p:cNvPr>
          <p:cNvPicPr>
            <a:picLocks noChangeAspect="1"/>
          </p:cNvPicPr>
          <p:nvPr/>
        </p:nvPicPr>
        <p:blipFill>
          <a:blip r:embed="rId2"/>
          <a:stretch>
            <a:fillRect/>
          </a:stretch>
        </p:blipFill>
        <p:spPr>
          <a:xfrm>
            <a:off x="0" y="0"/>
            <a:ext cx="12192000" cy="6858000"/>
          </a:xfrm>
          <a:prstGeom prst="rect">
            <a:avLst/>
          </a:prstGeom>
        </p:spPr>
      </p:pic>
      <p:sp>
        <p:nvSpPr>
          <p:cNvPr id="4" name="TextBox 3">
            <a:extLst>
              <a:ext uri="{FF2B5EF4-FFF2-40B4-BE49-F238E27FC236}">
                <a16:creationId xmlns:a16="http://schemas.microsoft.com/office/drawing/2014/main" id="{3B8696E9-930F-9B45-BEB0-3CC43B2EC872}"/>
              </a:ext>
            </a:extLst>
          </p:cNvPr>
          <p:cNvSpPr txBox="1"/>
          <p:nvPr/>
        </p:nvSpPr>
        <p:spPr>
          <a:xfrm>
            <a:off x="11178540" y="5943600"/>
            <a:ext cx="777240" cy="707886"/>
          </a:xfrm>
          <a:prstGeom prst="rect">
            <a:avLst/>
          </a:prstGeom>
          <a:noFill/>
        </p:spPr>
        <p:txBody>
          <a:bodyPr wrap="square" rtlCol="0">
            <a:spAutoFit/>
          </a:bodyPr>
          <a:lstStyle/>
          <a:p>
            <a:pPr algn="ctr"/>
            <a:r>
              <a:rPr lang="en-US" sz="4000" b="1" dirty="0">
                <a:latin typeface="Univers 67 Condensed" pitchFamily="2" charset="0"/>
              </a:rPr>
              <a:t>14</a:t>
            </a:r>
          </a:p>
        </p:txBody>
      </p:sp>
    </p:spTree>
    <p:extLst>
      <p:ext uri="{BB962C8B-B14F-4D97-AF65-F5344CB8AC3E}">
        <p14:creationId xmlns:p14="http://schemas.microsoft.com/office/powerpoint/2010/main" val="229577170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C59C96E-3532-3242-A6CE-423E99C3765D}"/>
              </a:ext>
            </a:extLst>
          </p:cNvPr>
          <p:cNvPicPr>
            <a:picLocks noChangeAspect="1"/>
          </p:cNvPicPr>
          <p:nvPr/>
        </p:nvPicPr>
        <p:blipFill>
          <a:blip r:embed="rId2"/>
          <a:stretch>
            <a:fillRect/>
          </a:stretch>
        </p:blipFill>
        <p:spPr>
          <a:xfrm>
            <a:off x="0" y="0"/>
            <a:ext cx="12192000" cy="6858000"/>
          </a:xfrm>
          <a:prstGeom prst="rect">
            <a:avLst/>
          </a:prstGeom>
        </p:spPr>
      </p:pic>
      <p:sp>
        <p:nvSpPr>
          <p:cNvPr id="4" name="TextBox 3">
            <a:extLst>
              <a:ext uri="{FF2B5EF4-FFF2-40B4-BE49-F238E27FC236}">
                <a16:creationId xmlns:a16="http://schemas.microsoft.com/office/drawing/2014/main" id="{30497656-17D9-D042-B2C6-70E1A3F06C84}"/>
              </a:ext>
            </a:extLst>
          </p:cNvPr>
          <p:cNvSpPr txBox="1"/>
          <p:nvPr/>
        </p:nvSpPr>
        <p:spPr>
          <a:xfrm>
            <a:off x="11178540" y="5943600"/>
            <a:ext cx="777240" cy="707886"/>
          </a:xfrm>
          <a:prstGeom prst="rect">
            <a:avLst/>
          </a:prstGeom>
          <a:noFill/>
        </p:spPr>
        <p:txBody>
          <a:bodyPr wrap="square" rtlCol="0">
            <a:spAutoFit/>
          </a:bodyPr>
          <a:lstStyle/>
          <a:p>
            <a:pPr algn="ctr"/>
            <a:r>
              <a:rPr lang="en-US" sz="4000" b="1" dirty="0">
                <a:latin typeface="Univers 67 Condensed" pitchFamily="2" charset="0"/>
              </a:rPr>
              <a:t>15</a:t>
            </a:r>
          </a:p>
        </p:txBody>
      </p:sp>
    </p:spTree>
    <p:extLst>
      <p:ext uri="{BB962C8B-B14F-4D97-AF65-F5344CB8AC3E}">
        <p14:creationId xmlns:p14="http://schemas.microsoft.com/office/powerpoint/2010/main" val="333224997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338A1CD3-7F22-344F-9A16-E535EA8B87FC}"/>
              </a:ext>
            </a:extLst>
          </p:cNvPr>
          <p:cNvPicPr>
            <a:picLocks noChangeAspect="1"/>
          </p:cNvPicPr>
          <p:nvPr/>
        </p:nvPicPr>
        <p:blipFill>
          <a:blip r:embed="rId2"/>
          <a:stretch>
            <a:fillRect/>
          </a:stretch>
        </p:blipFill>
        <p:spPr>
          <a:xfrm>
            <a:off x="0" y="0"/>
            <a:ext cx="12192000" cy="6858000"/>
          </a:xfrm>
          <a:prstGeom prst="rect">
            <a:avLst/>
          </a:prstGeom>
        </p:spPr>
      </p:pic>
      <p:sp>
        <p:nvSpPr>
          <p:cNvPr id="4" name="Rectangle 3">
            <a:extLst>
              <a:ext uri="{FF2B5EF4-FFF2-40B4-BE49-F238E27FC236}">
                <a16:creationId xmlns:a16="http://schemas.microsoft.com/office/drawing/2014/main" id="{A910A879-AC81-CD48-B46A-9B9FFD3F8EF8}"/>
              </a:ext>
            </a:extLst>
          </p:cNvPr>
          <p:cNvSpPr/>
          <p:nvPr/>
        </p:nvSpPr>
        <p:spPr>
          <a:xfrm>
            <a:off x="625813" y="1996005"/>
            <a:ext cx="8648816" cy="3785652"/>
          </a:xfrm>
          <a:prstGeom prst="rect">
            <a:avLst/>
          </a:prstGeom>
        </p:spPr>
        <p:txBody>
          <a:bodyPr wrap="square">
            <a:spAutoFit/>
          </a:bodyPr>
          <a:lstStyle/>
          <a:p>
            <a:pPr marL="342900" indent="-342900">
              <a:buFont typeface="Arial" panose="020B0604020202020204" pitchFamily="34" charset="0"/>
              <a:buChar char="•"/>
            </a:pPr>
            <a:r>
              <a:rPr lang="en-IE" sz="2000" b="1" dirty="0">
                <a:latin typeface="Univers 67 Condensed" pitchFamily="2" charset="0"/>
              </a:rPr>
              <a:t>Soláthar: </a:t>
            </a:r>
            <a:r>
              <a:rPr lang="en-IE" sz="2000" dirty="0">
                <a:latin typeface="Univers 47 Condensed Light" pitchFamily="2" charset="0"/>
              </a:rPr>
              <a:t>An bhfuil go leor bia sa teach nó i measc an phobail? Bímid ag brath ar tháirgeacht an bhia agus soláthar na n-acmhainní atá riachtanach le bia a fhás: uisce glé, talamh, síolta. </a:t>
            </a:r>
          </a:p>
          <a:p>
            <a:pPr marL="342900" indent="-342900">
              <a:buFont typeface="Arial" panose="020B0604020202020204" pitchFamily="34" charset="0"/>
              <a:buChar char="•"/>
            </a:pPr>
            <a:endParaRPr lang="en-IE" sz="2000" dirty="0">
              <a:latin typeface="Univers 47 Condensed Light" pitchFamily="2" charset="0"/>
            </a:endParaRPr>
          </a:p>
          <a:p>
            <a:pPr marL="342900" indent="-342900">
              <a:buFont typeface="Arial" panose="020B0604020202020204" pitchFamily="34" charset="0"/>
              <a:buChar char="•"/>
            </a:pPr>
            <a:r>
              <a:rPr lang="en-IE" sz="2000" b="1" dirty="0">
                <a:latin typeface="Univers 67 Condensed" pitchFamily="2" charset="0"/>
              </a:rPr>
              <a:t>Rochtain:</a:t>
            </a:r>
            <a:r>
              <a:rPr lang="en-IE" sz="2000" dirty="0">
                <a:latin typeface="Univers 47 Condensed Light" pitchFamily="2" charset="0"/>
              </a:rPr>
              <a:t> An féidir le daoine go leor bia oiriúnach a fháil dóibh féin le bheith cothaithe agus sláintiúil?</a:t>
            </a:r>
          </a:p>
          <a:p>
            <a:pPr marL="342900" indent="-342900">
              <a:buFont typeface="Arial" panose="020B0604020202020204" pitchFamily="34" charset="0"/>
              <a:buChar char="•"/>
            </a:pPr>
            <a:endParaRPr lang="en-IE" sz="2000" dirty="0">
              <a:latin typeface="Univers 47 Condensed Light" pitchFamily="2" charset="0"/>
            </a:endParaRPr>
          </a:p>
          <a:p>
            <a:pPr marL="342900" indent="-342900">
              <a:buFont typeface="Arial" panose="020B0604020202020204" pitchFamily="34" charset="0"/>
              <a:buChar char="•"/>
            </a:pPr>
            <a:r>
              <a:rPr lang="en-IE" sz="2000" b="1" dirty="0">
                <a:latin typeface="Univers 67 Condensed" pitchFamily="2" charset="0"/>
              </a:rPr>
              <a:t>Úsáid:</a:t>
            </a:r>
            <a:r>
              <a:rPr lang="en-IE" sz="2000" dirty="0">
                <a:latin typeface="Univers 47 Condensed Light" pitchFamily="2" charset="0"/>
              </a:rPr>
              <a:t> Cén caighdeán a bhaineann leis an mbia atá ar fáil? An bhfuil sé sláintiúil? Cé chomh cothaitheach is atá sé? An féidir é a ullmhú i gceart (uisce glé, sláintíocht)?</a:t>
            </a:r>
          </a:p>
          <a:p>
            <a:pPr marL="342900" indent="-342900">
              <a:buFont typeface="Arial" panose="020B0604020202020204" pitchFamily="34" charset="0"/>
              <a:buChar char="•"/>
            </a:pPr>
            <a:endParaRPr lang="en-IE" sz="2000" dirty="0">
              <a:latin typeface="Univers 47 Condensed Light" pitchFamily="2" charset="0"/>
            </a:endParaRPr>
          </a:p>
          <a:p>
            <a:pPr marL="342900" indent="-342900">
              <a:buFont typeface="Arial" panose="020B0604020202020204" pitchFamily="34" charset="0"/>
              <a:buChar char="•"/>
            </a:pPr>
            <a:r>
              <a:rPr lang="en-IE" sz="2000" b="1" dirty="0">
                <a:latin typeface="Univers 67 Condensed" pitchFamily="2" charset="0"/>
              </a:rPr>
              <a:t>Seasmhacht:</a:t>
            </a:r>
            <a:r>
              <a:rPr lang="en-IE" sz="2000" dirty="0">
                <a:latin typeface="Univers 47 Condensed Light" pitchFamily="2" charset="0"/>
              </a:rPr>
              <a:t> Mura mbíonn soláthar an bhia i mbaol, is féidir na colúin eile a chur i bhfeidhm de réir a chéile ar bhealach inbhuanaithe.</a:t>
            </a:r>
          </a:p>
        </p:txBody>
      </p:sp>
      <p:sp>
        <p:nvSpPr>
          <p:cNvPr id="5" name="TextBox 4">
            <a:extLst>
              <a:ext uri="{FF2B5EF4-FFF2-40B4-BE49-F238E27FC236}">
                <a16:creationId xmlns:a16="http://schemas.microsoft.com/office/drawing/2014/main" id="{B0179DA8-DDE7-B445-BA31-E0ABF127EB3F}"/>
              </a:ext>
            </a:extLst>
          </p:cNvPr>
          <p:cNvSpPr txBox="1"/>
          <p:nvPr/>
        </p:nvSpPr>
        <p:spPr>
          <a:xfrm>
            <a:off x="11178540" y="5943600"/>
            <a:ext cx="777240" cy="707886"/>
          </a:xfrm>
          <a:prstGeom prst="rect">
            <a:avLst/>
          </a:prstGeom>
          <a:noFill/>
        </p:spPr>
        <p:txBody>
          <a:bodyPr wrap="square" rtlCol="0">
            <a:spAutoFit/>
          </a:bodyPr>
          <a:lstStyle/>
          <a:p>
            <a:pPr algn="ctr"/>
            <a:r>
              <a:rPr lang="en-US" sz="4000" b="1" dirty="0">
                <a:latin typeface="Univers 67 Condensed" pitchFamily="2" charset="0"/>
              </a:rPr>
              <a:t>16</a:t>
            </a:r>
          </a:p>
        </p:txBody>
      </p:sp>
    </p:spTree>
    <p:extLst>
      <p:ext uri="{BB962C8B-B14F-4D97-AF65-F5344CB8AC3E}">
        <p14:creationId xmlns:p14="http://schemas.microsoft.com/office/powerpoint/2010/main" val="20844356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1000"/>
                                        <p:tgtEl>
                                          <p:spTgt spid="4">
                                            <p:txEl>
                                              <p:pRg st="0" end="0"/>
                                            </p:txEl>
                                          </p:spTgt>
                                        </p:tgtEl>
                                      </p:cBhvr>
                                    </p:animEffect>
                                    <p:anim calcmode="lin" valueType="num">
                                      <p:cBhvr>
                                        <p:cTn id="8"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2" end="2"/>
                                            </p:txEl>
                                          </p:spTgt>
                                        </p:tgtEl>
                                        <p:attrNameLst>
                                          <p:attrName>style.visibility</p:attrName>
                                        </p:attrNameLst>
                                      </p:cBhvr>
                                      <p:to>
                                        <p:strVal val="visible"/>
                                      </p:to>
                                    </p:set>
                                    <p:animEffect transition="in" filter="fade">
                                      <p:cBhvr>
                                        <p:cTn id="14" dur="1000"/>
                                        <p:tgtEl>
                                          <p:spTgt spid="4">
                                            <p:txEl>
                                              <p:pRg st="2" end="2"/>
                                            </p:txEl>
                                          </p:spTgt>
                                        </p:tgtEl>
                                      </p:cBhvr>
                                    </p:animEffect>
                                    <p:anim calcmode="lin" valueType="num">
                                      <p:cBhvr>
                                        <p:cTn id="15"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4">
                                            <p:txEl>
                                              <p:pRg st="4" end="4"/>
                                            </p:txEl>
                                          </p:spTgt>
                                        </p:tgtEl>
                                        <p:attrNameLst>
                                          <p:attrName>style.visibility</p:attrName>
                                        </p:attrNameLst>
                                      </p:cBhvr>
                                      <p:to>
                                        <p:strVal val="visible"/>
                                      </p:to>
                                    </p:set>
                                    <p:animEffect transition="in" filter="fade">
                                      <p:cBhvr>
                                        <p:cTn id="21" dur="1000"/>
                                        <p:tgtEl>
                                          <p:spTgt spid="4">
                                            <p:txEl>
                                              <p:pRg st="4" end="4"/>
                                            </p:txEl>
                                          </p:spTgt>
                                        </p:tgtEl>
                                      </p:cBhvr>
                                    </p:animEffect>
                                    <p:anim calcmode="lin" valueType="num">
                                      <p:cBhvr>
                                        <p:cTn id="22" dur="1000" fill="hold"/>
                                        <p:tgtEl>
                                          <p:spTgt spid="4">
                                            <p:txEl>
                                              <p:pRg st="4" end="4"/>
                                            </p:txEl>
                                          </p:spTgt>
                                        </p:tgtEl>
                                        <p:attrNameLst>
                                          <p:attrName>ppt_x</p:attrName>
                                        </p:attrNameLst>
                                      </p:cBhvr>
                                      <p:tavLst>
                                        <p:tav tm="0">
                                          <p:val>
                                            <p:strVal val="#ppt_x"/>
                                          </p:val>
                                        </p:tav>
                                        <p:tav tm="100000">
                                          <p:val>
                                            <p:strVal val="#ppt_x"/>
                                          </p:val>
                                        </p:tav>
                                      </p:tavLst>
                                    </p:anim>
                                    <p:anim calcmode="lin" valueType="num">
                                      <p:cBhvr>
                                        <p:cTn id="23" dur="1000" fill="hold"/>
                                        <p:tgtEl>
                                          <p:spTgt spid="4">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4">
                                            <p:txEl>
                                              <p:pRg st="6" end="6"/>
                                            </p:txEl>
                                          </p:spTgt>
                                        </p:tgtEl>
                                        <p:attrNameLst>
                                          <p:attrName>style.visibility</p:attrName>
                                        </p:attrNameLst>
                                      </p:cBhvr>
                                      <p:to>
                                        <p:strVal val="visible"/>
                                      </p:to>
                                    </p:set>
                                    <p:animEffect transition="in" filter="fade">
                                      <p:cBhvr>
                                        <p:cTn id="28" dur="1000"/>
                                        <p:tgtEl>
                                          <p:spTgt spid="4">
                                            <p:txEl>
                                              <p:pRg st="6" end="6"/>
                                            </p:txEl>
                                          </p:spTgt>
                                        </p:tgtEl>
                                      </p:cBhvr>
                                    </p:animEffect>
                                    <p:anim calcmode="lin" valueType="num">
                                      <p:cBhvr>
                                        <p:cTn id="29" dur="1000" fill="hold"/>
                                        <p:tgtEl>
                                          <p:spTgt spid="4">
                                            <p:txEl>
                                              <p:pRg st="6" end="6"/>
                                            </p:txEl>
                                          </p:spTgt>
                                        </p:tgtEl>
                                        <p:attrNameLst>
                                          <p:attrName>ppt_x</p:attrName>
                                        </p:attrNameLst>
                                      </p:cBhvr>
                                      <p:tavLst>
                                        <p:tav tm="0">
                                          <p:val>
                                            <p:strVal val="#ppt_x"/>
                                          </p:val>
                                        </p:tav>
                                        <p:tav tm="100000">
                                          <p:val>
                                            <p:strVal val="#ppt_x"/>
                                          </p:val>
                                        </p:tav>
                                      </p:tavLst>
                                    </p:anim>
                                    <p:anim calcmode="lin" valueType="num">
                                      <p:cBhvr>
                                        <p:cTn id="30" dur="1000" fill="hold"/>
                                        <p:tgtEl>
                                          <p:spTgt spid="4">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BE1B5540-1D7B-0F47-B9F9-6E08DEEE9CBF}"/>
              </a:ext>
            </a:extLst>
          </p:cNvPr>
          <p:cNvPicPr>
            <a:picLocks noChangeAspect="1"/>
          </p:cNvPicPr>
          <p:nvPr/>
        </p:nvPicPr>
        <p:blipFill>
          <a:blip r:embed="rId2"/>
          <a:stretch>
            <a:fillRect/>
          </a:stretch>
        </p:blipFill>
        <p:spPr>
          <a:xfrm>
            <a:off x="0" y="0"/>
            <a:ext cx="12192000" cy="6858000"/>
          </a:xfrm>
          <a:prstGeom prst="rect">
            <a:avLst/>
          </a:prstGeom>
        </p:spPr>
      </p:pic>
      <p:sp>
        <p:nvSpPr>
          <p:cNvPr id="4" name="Rectangle 3">
            <a:extLst>
              <a:ext uri="{FF2B5EF4-FFF2-40B4-BE49-F238E27FC236}">
                <a16:creationId xmlns:a16="http://schemas.microsoft.com/office/drawing/2014/main" id="{B4AC6413-30E0-4043-A16A-457E1FC268F5}"/>
              </a:ext>
            </a:extLst>
          </p:cNvPr>
          <p:cNvSpPr/>
          <p:nvPr/>
        </p:nvSpPr>
        <p:spPr>
          <a:xfrm>
            <a:off x="613719" y="1866547"/>
            <a:ext cx="9617676" cy="4930581"/>
          </a:xfrm>
          <a:prstGeom prst="rect">
            <a:avLst/>
          </a:prstGeom>
        </p:spPr>
        <p:txBody>
          <a:bodyPr wrap="square">
            <a:spAutoFit/>
          </a:bodyPr>
          <a:lstStyle/>
          <a:p>
            <a:pPr marL="285750" indent="-285750">
              <a:lnSpc>
                <a:spcPct val="200000"/>
              </a:lnSpc>
              <a:buFont typeface="Arial" panose="020B0604020202020204" pitchFamily="34" charset="0"/>
              <a:buChar char="•"/>
            </a:pPr>
            <a:r>
              <a:rPr lang="en-IE" sz="2000" dirty="0">
                <a:latin typeface="Univers 47 Condensed Light" pitchFamily="2" charset="0"/>
              </a:rPr>
              <a:t>Tá sé de cheart ag na daoine ar fad bia cothaitheach a bheith acu.</a:t>
            </a:r>
          </a:p>
          <a:p>
            <a:pPr marL="285750" indent="-285750">
              <a:lnSpc>
                <a:spcPct val="200000"/>
              </a:lnSpc>
              <a:buFont typeface="Arial" panose="020B0604020202020204" pitchFamily="34" charset="0"/>
              <a:buChar char="•"/>
            </a:pPr>
            <a:r>
              <a:rPr lang="en-IE" sz="2000" dirty="0">
                <a:latin typeface="Univers 47 Condensed Light" pitchFamily="2" charset="0"/>
              </a:rPr>
              <a:t>Is iad na fadhbanna is mó ar domhan faoi láthair ná an t-ocras agus an míchothú.</a:t>
            </a:r>
          </a:p>
          <a:p>
            <a:pPr marL="285750" indent="-285750">
              <a:lnSpc>
                <a:spcPct val="200000"/>
              </a:lnSpc>
              <a:buFont typeface="Arial" panose="020B0604020202020204" pitchFamily="34" charset="0"/>
              <a:buChar char="•"/>
            </a:pPr>
            <a:r>
              <a:rPr lang="en-IE" sz="2000" dirty="0">
                <a:latin typeface="Univers 47 Condensed Light" pitchFamily="2" charset="0"/>
              </a:rPr>
              <a:t>Tá ocras ar dhaoine áirithe toisc nach bhfuil go leor bia ar domhan le cách a chothú. </a:t>
            </a:r>
          </a:p>
          <a:p>
            <a:pPr marL="285750" indent="-285750">
              <a:lnSpc>
                <a:spcPct val="200000"/>
              </a:lnSpc>
              <a:buFont typeface="Arial" panose="020B0604020202020204" pitchFamily="34" charset="0"/>
              <a:buChar char="•"/>
            </a:pPr>
            <a:r>
              <a:rPr lang="en-IE" sz="2000" dirty="0">
                <a:latin typeface="Univers 47 Condensed Light" pitchFamily="2" charset="0"/>
              </a:rPr>
              <a:t>Ní ghoilleann an t-ocras agus an míchothú ach ar thíortha an leathsféir theas.</a:t>
            </a:r>
          </a:p>
          <a:p>
            <a:pPr marL="285750" indent="-285750">
              <a:lnSpc>
                <a:spcPct val="200000"/>
              </a:lnSpc>
              <a:buFont typeface="Arial" panose="020B0604020202020204" pitchFamily="34" charset="0"/>
              <a:buChar char="•"/>
            </a:pPr>
            <a:r>
              <a:rPr lang="en-IE" sz="2000" dirty="0">
                <a:latin typeface="Univers 47 Condensed Light" pitchFamily="2" charset="0"/>
              </a:rPr>
              <a:t>Má fhásaimid níos mó dár mbia féin, cuirfear deireadh leis an ocras agus leis an míchothú.</a:t>
            </a:r>
          </a:p>
          <a:p>
            <a:pPr marL="285750" indent="-285750">
              <a:lnSpc>
                <a:spcPct val="200000"/>
              </a:lnSpc>
              <a:buFont typeface="Arial" panose="020B0604020202020204" pitchFamily="34" charset="0"/>
              <a:buChar char="•"/>
            </a:pPr>
            <a:r>
              <a:rPr lang="en-IE" sz="2000" dirty="0">
                <a:latin typeface="Univers 47 Condensed Light" pitchFamily="2" charset="0"/>
              </a:rPr>
              <a:t>Ba cheart an bia a tháirgimid a choimeád agus gan é a easpórtáil chuig tíortha eile.</a:t>
            </a:r>
          </a:p>
          <a:p>
            <a:pPr marL="285750" indent="-285750">
              <a:lnSpc>
                <a:spcPct val="200000"/>
              </a:lnSpc>
              <a:buFont typeface="Arial" panose="020B0604020202020204" pitchFamily="34" charset="0"/>
              <a:buChar char="•"/>
            </a:pPr>
            <a:r>
              <a:rPr lang="en-IE" sz="2000" dirty="0">
                <a:latin typeface="Univers 47 Condensed Light" pitchFamily="2" charset="0"/>
              </a:rPr>
              <a:t>Is é gnó an rialtais é na daoine ocracha a chothú.</a:t>
            </a:r>
          </a:p>
        </p:txBody>
      </p:sp>
      <p:sp>
        <p:nvSpPr>
          <p:cNvPr id="5" name="TextBox 4">
            <a:extLst>
              <a:ext uri="{FF2B5EF4-FFF2-40B4-BE49-F238E27FC236}">
                <a16:creationId xmlns:a16="http://schemas.microsoft.com/office/drawing/2014/main" id="{AA99B983-744A-814B-84BA-4AA1B410A367}"/>
              </a:ext>
            </a:extLst>
          </p:cNvPr>
          <p:cNvSpPr txBox="1"/>
          <p:nvPr/>
        </p:nvSpPr>
        <p:spPr>
          <a:xfrm>
            <a:off x="11178540" y="5943600"/>
            <a:ext cx="777240" cy="707886"/>
          </a:xfrm>
          <a:prstGeom prst="rect">
            <a:avLst/>
          </a:prstGeom>
          <a:noFill/>
        </p:spPr>
        <p:txBody>
          <a:bodyPr wrap="square" rtlCol="0">
            <a:spAutoFit/>
          </a:bodyPr>
          <a:lstStyle/>
          <a:p>
            <a:pPr algn="ctr"/>
            <a:r>
              <a:rPr lang="en-US" sz="4000" b="1" dirty="0">
                <a:latin typeface="Univers 67 Condensed" pitchFamily="2" charset="0"/>
              </a:rPr>
              <a:t>17</a:t>
            </a:r>
          </a:p>
        </p:txBody>
      </p:sp>
    </p:spTree>
    <p:extLst>
      <p:ext uri="{BB962C8B-B14F-4D97-AF65-F5344CB8AC3E}">
        <p14:creationId xmlns:p14="http://schemas.microsoft.com/office/powerpoint/2010/main" val="7887425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nodeType="click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animEffect transition="in" filter="fade">
                                      <p:cBhvr>
                                        <p:cTn id="13" dur="1000"/>
                                        <p:tgtEl>
                                          <p:spTgt spid="4">
                                            <p:txEl>
                                              <p:pRg st="1" end="1"/>
                                            </p:txEl>
                                          </p:spTgt>
                                        </p:tgtEl>
                                      </p:cBhvr>
                                    </p:animEffect>
                                    <p:anim calcmode="lin" valueType="num">
                                      <p:cBhvr>
                                        <p:cTn id="14"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15" dur="1000" fill="hold"/>
                                        <p:tgtEl>
                                          <p:spTgt spid="4">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nodeType="clickEffect">
                                  <p:stCondLst>
                                    <p:cond delay="0"/>
                                  </p:stCondLst>
                                  <p:childTnLst>
                                    <p:set>
                                      <p:cBhvr>
                                        <p:cTn id="19" dur="1" fill="hold">
                                          <p:stCondLst>
                                            <p:cond delay="0"/>
                                          </p:stCondLst>
                                        </p:cTn>
                                        <p:tgtEl>
                                          <p:spTgt spid="4">
                                            <p:txEl>
                                              <p:pRg st="2" end="2"/>
                                            </p:txEl>
                                          </p:spTgt>
                                        </p:tgtEl>
                                        <p:attrNameLst>
                                          <p:attrName>style.visibility</p:attrName>
                                        </p:attrNameLst>
                                      </p:cBhvr>
                                      <p:to>
                                        <p:strVal val="visible"/>
                                      </p:to>
                                    </p:set>
                                    <p:animEffect transition="in" filter="fade">
                                      <p:cBhvr>
                                        <p:cTn id="20" dur="1000"/>
                                        <p:tgtEl>
                                          <p:spTgt spid="4">
                                            <p:txEl>
                                              <p:pRg st="2" end="2"/>
                                            </p:txEl>
                                          </p:spTgt>
                                        </p:tgtEl>
                                      </p:cBhvr>
                                    </p:animEffect>
                                    <p:anim calcmode="lin" valueType="num">
                                      <p:cBhvr>
                                        <p:cTn id="21"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22"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nodeType="clickEffect">
                                  <p:stCondLst>
                                    <p:cond delay="0"/>
                                  </p:stCondLst>
                                  <p:childTnLst>
                                    <p:set>
                                      <p:cBhvr>
                                        <p:cTn id="26" dur="1" fill="hold">
                                          <p:stCondLst>
                                            <p:cond delay="0"/>
                                          </p:stCondLst>
                                        </p:cTn>
                                        <p:tgtEl>
                                          <p:spTgt spid="4">
                                            <p:txEl>
                                              <p:pRg st="3" end="3"/>
                                            </p:txEl>
                                          </p:spTgt>
                                        </p:tgtEl>
                                        <p:attrNameLst>
                                          <p:attrName>style.visibility</p:attrName>
                                        </p:attrNameLst>
                                      </p:cBhvr>
                                      <p:to>
                                        <p:strVal val="visible"/>
                                      </p:to>
                                    </p:set>
                                    <p:animEffect transition="in" filter="fade">
                                      <p:cBhvr>
                                        <p:cTn id="27" dur="1000"/>
                                        <p:tgtEl>
                                          <p:spTgt spid="4">
                                            <p:txEl>
                                              <p:pRg st="3" end="3"/>
                                            </p:txEl>
                                          </p:spTgt>
                                        </p:tgtEl>
                                      </p:cBhvr>
                                    </p:animEffect>
                                    <p:anim calcmode="lin" valueType="num">
                                      <p:cBhvr>
                                        <p:cTn id="28" dur="1000" fill="hold"/>
                                        <p:tgtEl>
                                          <p:spTgt spid="4">
                                            <p:txEl>
                                              <p:pRg st="3" end="3"/>
                                            </p:txEl>
                                          </p:spTgt>
                                        </p:tgtEl>
                                        <p:attrNameLst>
                                          <p:attrName>ppt_x</p:attrName>
                                        </p:attrNameLst>
                                      </p:cBhvr>
                                      <p:tavLst>
                                        <p:tav tm="0">
                                          <p:val>
                                            <p:strVal val="#ppt_x"/>
                                          </p:val>
                                        </p:tav>
                                        <p:tav tm="100000">
                                          <p:val>
                                            <p:strVal val="#ppt_x"/>
                                          </p:val>
                                        </p:tav>
                                      </p:tavLst>
                                    </p:anim>
                                    <p:anim calcmode="lin" valueType="num">
                                      <p:cBhvr>
                                        <p:cTn id="29" dur="1000" fill="hold"/>
                                        <p:tgtEl>
                                          <p:spTgt spid="4">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42" presetClass="entr" presetSubtype="0" fill="hold" nodeType="clickEffect">
                                  <p:stCondLst>
                                    <p:cond delay="0"/>
                                  </p:stCondLst>
                                  <p:childTnLst>
                                    <p:set>
                                      <p:cBhvr>
                                        <p:cTn id="33" dur="1" fill="hold">
                                          <p:stCondLst>
                                            <p:cond delay="0"/>
                                          </p:stCondLst>
                                        </p:cTn>
                                        <p:tgtEl>
                                          <p:spTgt spid="4">
                                            <p:txEl>
                                              <p:pRg st="4" end="4"/>
                                            </p:txEl>
                                          </p:spTgt>
                                        </p:tgtEl>
                                        <p:attrNameLst>
                                          <p:attrName>style.visibility</p:attrName>
                                        </p:attrNameLst>
                                      </p:cBhvr>
                                      <p:to>
                                        <p:strVal val="visible"/>
                                      </p:to>
                                    </p:set>
                                    <p:animEffect transition="in" filter="fade">
                                      <p:cBhvr>
                                        <p:cTn id="34" dur="1000"/>
                                        <p:tgtEl>
                                          <p:spTgt spid="4">
                                            <p:txEl>
                                              <p:pRg st="4" end="4"/>
                                            </p:txEl>
                                          </p:spTgt>
                                        </p:tgtEl>
                                      </p:cBhvr>
                                    </p:animEffect>
                                    <p:anim calcmode="lin" valueType="num">
                                      <p:cBhvr>
                                        <p:cTn id="35" dur="1000" fill="hold"/>
                                        <p:tgtEl>
                                          <p:spTgt spid="4">
                                            <p:txEl>
                                              <p:pRg st="4" end="4"/>
                                            </p:txEl>
                                          </p:spTgt>
                                        </p:tgtEl>
                                        <p:attrNameLst>
                                          <p:attrName>ppt_x</p:attrName>
                                        </p:attrNameLst>
                                      </p:cBhvr>
                                      <p:tavLst>
                                        <p:tav tm="0">
                                          <p:val>
                                            <p:strVal val="#ppt_x"/>
                                          </p:val>
                                        </p:tav>
                                        <p:tav tm="100000">
                                          <p:val>
                                            <p:strVal val="#ppt_x"/>
                                          </p:val>
                                        </p:tav>
                                      </p:tavLst>
                                    </p:anim>
                                    <p:anim calcmode="lin" valueType="num">
                                      <p:cBhvr>
                                        <p:cTn id="36" dur="1000" fill="hold"/>
                                        <p:tgtEl>
                                          <p:spTgt spid="4">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42" presetClass="entr" presetSubtype="0" fill="hold" nodeType="clickEffect">
                                  <p:stCondLst>
                                    <p:cond delay="0"/>
                                  </p:stCondLst>
                                  <p:childTnLst>
                                    <p:set>
                                      <p:cBhvr>
                                        <p:cTn id="40" dur="1" fill="hold">
                                          <p:stCondLst>
                                            <p:cond delay="0"/>
                                          </p:stCondLst>
                                        </p:cTn>
                                        <p:tgtEl>
                                          <p:spTgt spid="4">
                                            <p:txEl>
                                              <p:pRg st="5" end="5"/>
                                            </p:txEl>
                                          </p:spTgt>
                                        </p:tgtEl>
                                        <p:attrNameLst>
                                          <p:attrName>style.visibility</p:attrName>
                                        </p:attrNameLst>
                                      </p:cBhvr>
                                      <p:to>
                                        <p:strVal val="visible"/>
                                      </p:to>
                                    </p:set>
                                    <p:animEffect transition="in" filter="fade">
                                      <p:cBhvr>
                                        <p:cTn id="41" dur="1000"/>
                                        <p:tgtEl>
                                          <p:spTgt spid="4">
                                            <p:txEl>
                                              <p:pRg st="5" end="5"/>
                                            </p:txEl>
                                          </p:spTgt>
                                        </p:tgtEl>
                                      </p:cBhvr>
                                    </p:animEffect>
                                    <p:anim calcmode="lin" valueType="num">
                                      <p:cBhvr>
                                        <p:cTn id="42" dur="1000" fill="hold"/>
                                        <p:tgtEl>
                                          <p:spTgt spid="4">
                                            <p:txEl>
                                              <p:pRg st="5" end="5"/>
                                            </p:txEl>
                                          </p:spTgt>
                                        </p:tgtEl>
                                        <p:attrNameLst>
                                          <p:attrName>ppt_x</p:attrName>
                                        </p:attrNameLst>
                                      </p:cBhvr>
                                      <p:tavLst>
                                        <p:tav tm="0">
                                          <p:val>
                                            <p:strVal val="#ppt_x"/>
                                          </p:val>
                                        </p:tav>
                                        <p:tav tm="100000">
                                          <p:val>
                                            <p:strVal val="#ppt_x"/>
                                          </p:val>
                                        </p:tav>
                                      </p:tavLst>
                                    </p:anim>
                                    <p:anim calcmode="lin" valueType="num">
                                      <p:cBhvr>
                                        <p:cTn id="43" dur="1000" fill="hold"/>
                                        <p:tgtEl>
                                          <p:spTgt spid="4">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42" presetClass="entr" presetSubtype="0" fill="hold" nodeType="clickEffect">
                                  <p:stCondLst>
                                    <p:cond delay="0"/>
                                  </p:stCondLst>
                                  <p:childTnLst>
                                    <p:set>
                                      <p:cBhvr>
                                        <p:cTn id="47" dur="1" fill="hold">
                                          <p:stCondLst>
                                            <p:cond delay="0"/>
                                          </p:stCondLst>
                                        </p:cTn>
                                        <p:tgtEl>
                                          <p:spTgt spid="4">
                                            <p:txEl>
                                              <p:pRg st="6" end="6"/>
                                            </p:txEl>
                                          </p:spTgt>
                                        </p:tgtEl>
                                        <p:attrNameLst>
                                          <p:attrName>style.visibility</p:attrName>
                                        </p:attrNameLst>
                                      </p:cBhvr>
                                      <p:to>
                                        <p:strVal val="visible"/>
                                      </p:to>
                                    </p:set>
                                    <p:animEffect transition="in" filter="fade">
                                      <p:cBhvr>
                                        <p:cTn id="48" dur="1000"/>
                                        <p:tgtEl>
                                          <p:spTgt spid="4">
                                            <p:txEl>
                                              <p:pRg st="6" end="6"/>
                                            </p:txEl>
                                          </p:spTgt>
                                        </p:tgtEl>
                                      </p:cBhvr>
                                    </p:animEffect>
                                    <p:anim calcmode="lin" valueType="num">
                                      <p:cBhvr>
                                        <p:cTn id="49" dur="1000" fill="hold"/>
                                        <p:tgtEl>
                                          <p:spTgt spid="4">
                                            <p:txEl>
                                              <p:pRg st="6" end="6"/>
                                            </p:txEl>
                                          </p:spTgt>
                                        </p:tgtEl>
                                        <p:attrNameLst>
                                          <p:attrName>ppt_x</p:attrName>
                                        </p:attrNameLst>
                                      </p:cBhvr>
                                      <p:tavLst>
                                        <p:tav tm="0">
                                          <p:val>
                                            <p:strVal val="#ppt_x"/>
                                          </p:val>
                                        </p:tav>
                                        <p:tav tm="100000">
                                          <p:val>
                                            <p:strVal val="#ppt_x"/>
                                          </p:val>
                                        </p:tav>
                                      </p:tavLst>
                                    </p:anim>
                                    <p:anim calcmode="lin" valueType="num">
                                      <p:cBhvr>
                                        <p:cTn id="50" dur="1000" fill="hold"/>
                                        <p:tgtEl>
                                          <p:spTgt spid="4">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BCFF94D0-1BDE-4646-B29E-16CFEB4BF85E}"/>
              </a:ext>
            </a:extLst>
          </p:cNvPr>
          <p:cNvPicPr>
            <a:picLocks noChangeAspect="1"/>
          </p:cNvPicPr>
          <p:nvPr/>
        </p:nvPicPr>
        <p:blipFill>
          <a:blip r:embed="rId2"/>
          <a:stretch>
            <a:fillRect/>
          </a:stretch>
        </p:blipFill>
        <p:spPr>
          <a:xfrm>
            <a:off x="0" y="0"/>
            <a:ext cx="12192000" cy="6858000"/>
          </a:xfrm>
          <a:prstGeom prst="rect">
            <a:avLst/>
          </a:prstGeom>
        </p:spPr>
      </p:pic>
      <p:sp>
        <p:nvSpPr>
          <p:cNvPr id="4" name="TextBox 3">
            <a:extLst>
              <a:ext uri="{FF2B5EF4-FFF2-40B4-BE49-F238E27FC236}">
                <a16:creationId xmlns:a16="http://schemas.microsoft.com/office/drawing/2014/main" id="{F93A9BB0-1F23-A44F-AECF-716952247A76}"/>
              </a:ext>
            </a:extLst>
          </p:cNvPr>
          <p:cNvSpPr txBox="1"/>
          <p:nvPr/>
        </p:nvSpPr>
        <p:spPr>
          <a:xfrm>
            <a:off x="11178540" y="5943600"/>
            <a:ext cx="777240" cy="707886"/>
          </a:xfrm>
          <a:prstGeom prst="rect">
            <a:avLst/>
          </a:prstGeom>
          <a:noFill/>
        </p:spPr>
        <p:txBody>
          <a:bodyPr wrap="square" rtlCol="0">
            <a:spAutoFit/>
          </a:bodyPr>
          <a:lstStyle/>
          <a:p>
            <a:pPr algn="ctr"/>
            <a:r>
              <a:rPr lang="en-US" sz="4000" b="1" dirty="0">
                <a:latin typeface="Univers 67 Condensed" pitchFamily="2" charset="0"/>
              </a:rPr>
              <a:t>18</a:t>
            </a:r>
          </a:p>
        </p:txBody>
      </p:sp>
    </p:spTree>
    <p:extLst>
      <p:ext uri="{BB962C8B-B14F-4D97-AF65-F5344CB8AC3E}">
        <p14:creationId xmlns:p14="http://schemas.microsoft.com/office/powerpoint/2010/main" val="13563861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CA232A2A-27E2-6C46-841A-73C220EC5502}"/>
              </a:ext>
            </a:extLst>
          </p:cNvPr>
          <p:cNvPicPr>
            <a:picLocks noChangeAspect="1"/>
          </p:cNvPicPr>
          <p:nvPr/>
        </p:nvPicPr>
        <p:blipFill>
          <a:blip r:embed="rId2"/>
          <a:stretch>
            <a:fillRect/>
          </a:stretch>
        </p:blipFill>
        <p:spPr>
          <a:xfrm>
            <a:off x="0" y="0"/>
            <a:ext cx="12192000" cy="6858000"/>
          </a:xfrm>
          <a:prstGeom prst="rect">
            <a:avLst/>
          </a:prstGeom>
        </p:spPr>
      </p:pic>
      <p:sp>
        <p:nvSpPr>
          <p:cNvPr id="4" name="TextBox 3">
            <a:extLst>
              <a:ext uri="{FF2B5EF4-FFF2-40B4-BE49-F238E27FC236}">
                <a16:creationId xmlns:a16="http://schemas.microsoft.com/office/drawing/2014/main" id="{86709E47-5944-9047-BC57-DEEC051D28C2}"/>
              </a:ext>
            </a:extLst>
          </p:cNvPr>
          <p:cNvSpPr txBox="1"/>
          <p:nvPr/>
        </p:nvSpPr>
        <p:spPr>
          <a:xfrm>
            <a:off x="11178540" y="5943600"/>
            <a:ext cx="777240" cy="707886"/>
          </a:xfrm>
          <a:prstGeom prst="rect">
            <a:avLst/>
          </a:prstGeom>
          <a:noFill/>
        </p:spPr>
        <p:txBody>
          <a:bodyPr wrap="square" rtlCol="0">
            <a:spAutoFit/>
          </a:bodyPr>
          <a:lstStyle/>
          <a:p>
            <a:pPr algn="ctr"/>
            <a:r>
              <a:rPr lang="en-US" sz="4000" b="1" dirty="0">
                <a:latin typeface="Univers 67 Condensed" pitchFamily="2" charset="0"/>
              </a:rPr>
              <a:t>19</a:t>
            </a:r>
          </a:p>
        </p:txBody>
      </p:sp>
    </p:spTree>
    <p:extLst>
      <p:ext uri="{BB962C8B-B14F-4D97-AF65-F5344CB8AC3E}">
        <p14:creationId xmlns:p14="http://schemas.microsoft.com/office/powerpoint/2010/main" val="22327935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2FBBB79D-C02C-8642-9BC6-A27D6486ABF6}"/>
              </a:ext>
            </a:extLst>
          </p:cNvPr>
          <p:cNvPicPr>
            <a:picLocks noChangeAspect="1"/>
          </p:cNvPicPr>
          <p:nvPr/>
        </p:nvPicPr>
        <p:blipFill>
          <a:blip r:embed="rId2"/>
          <a:stretch>
            <a:fillRect/>
          </a:stretch>
        </p:blipFill>
        <p:spPr>
          <a:xfrm>
            <a:off x="0" y="0"/>
            <a:ext cx="12192000" cy="6858000"/>
          </a:xfrm>
          <a:prstGeom prst="rect">
            <a:avLst/>
          </a:prstGeom>
        </p:spPr>
      </p:pic>
      <p:sp>
        <p:nvSpPr>
          <p:cNvPr id="3" name="TextBox 2">
            <a:extLst>
              <a:ext uri="{FF2B5EF4-FFF2-40B4-BE49-F238E27FC236}">
                <a16:creationId xmlns:a16="http://schemas.microsoft.com/office/drawing/2014/main" id="{526B09B2-7A1C-A54A-8BC3-0B6AAD15DE52}"/>
              </a:ext>
            </a:extLst>
          </p:cNvPr>
          <p:cNvSpPr txBox="1"/>
          <p:nvPr/>
        </p:nvSpPr>
        <p:spPr>
          <a:xfrm>
            <a:off x="11178540" y="5943600"/>
            <a:ext cx="777240" cy="707886"/>
          </a:xfrm>
          <a:prstGeom prst="rect">
            <a:avLst/>
          </a:prstGeom>
          <a:noFill/>
        </p:spPr>
        <p:txBody>
          <a:bodyPr wrap="square" rtlCol="0">
            <a:spAutoFit/>
          </a:bodyPr>
          <a:lstStyle/>
          <a:p>
            <a:pPr algn="ctr"/>
            <a:r>
              <a:rPr lang="en-US" sz="4000" b="1" dirty="0">
                <a:latin typeface="Univers 67 Condensed" pitchFamily="2" charset="0"/>
              </a:rPr>
              <a:t>02</a:t>
            </a:r>
          </a:p>
        </p:txBody>
      </p:sp>
    </p:spTree>
    <p:extLst>
      <p:ext uri="{BB962C8B-B14F-4D97-AF65-F5344CB8AC3E}">
        <p14:creationId xmlns:p14="http://schemas.microsoft.com/office/powerpoint/2010/main" val="144999188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3E8355-2118-DE45-BB70-0CD09ABC28AE}"/>
              </a:ext>
            </a:extLst>
          </p:cNvPr>
          <p:cNvPicPr>
            <a:picLocks noChangeAspect="1"/>
          </p:cNvPicPr>
          <p:nvPr/>
        </p:nvPicPr>
        <p:blipFill>
          <a:blip r:embed="rId2"/>
          <a:stretch>
            <a:fillRect/>
          </a:stretch>
        </p:blipFill>
        <p:spPr>
          <a:xfrm>
            <a:off x="0" y="0"/>
            <a:ext cx="12192000" cy="6858000"/>
          </a:xfrm>
          <a:prstGeom prst="rect">
            <a:avLst/>
          </a:prstGeom>
        </p:spPr>
      </p:pic>
      <p:sp>
        <p:nvSpPr>
          <p:cNvPr id="4" name="TextBox 3">
            <a:extLst>
              <a:ext uri="{FF2B5EF4-FFF2-40B4-BE49-F238E27FC236}">
                <a16:creationId xmlns:a16="http://schemas.microsoft.com/office/drawing/2014/main" id="{CDE1810B-1AED-E344-A227-591D15D7EC8B}"/>
              </a:ext>
            </a:extLst>
          </p:cNvPr>
          <p:cNvSpPr txBox="1"/>
          <p:nvPr/>
        </p:nvSpPr>
        <p:spPr>
          <a:xfrm>
            <a:off x="11178540" y="5943600"/>
            <a:ext cx="777240" cy="707886"/>
          </a:xfrm>
          <a:prstGeom prst="rect">
            <a:avLst/>
          </a:prstGeom>
          <a:noFill/>
        </p:spPr>
        <p:txBody>
          <a:bodyPr wrap="square" rtlCol="0">
            <a:spAutoFit/>
          </a:bodyPr>
          <a:lstStyle/>
          <a:p>
            <a:pPr algn="ctr"/>
            <a:r>
              <a:rPr lang="en-US" sz="4000" b="1" dirty="0">
                <a:latin typeface="Univers 67 Condensed" pitchFamily="2" charset="0"/>
              </a:rPr>
              <a:t>20</a:t>
            </a:r>
          </a:p>
        </p:txBody>
      </p:sp>
    </p:spTree>
    <p:extLst>
      <p:ext uri="{BB962C8B-B14F-4D97-AF65-F5344CB8AC3E}">
        <p14:creationId xmlns:p14="http://schemas.microsoft.com/office/powerpoint/2010/main" val="364782287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258E20E5-08FD-3144-BB04-C31C1EF36E0D}"/>
              </a:ext>
            </a:extLst>
          </p:cNvPr>
          <p:cNvPicPr>
            <a:picLocks noChangeAspect="1"/>
          </p:cNvPicPr>
          <p:nvPr/>
        </p:nvPicPr>
        <p:blipFill>
          <a:blip r:embed="rId3"/>
          <a:stretch>
            <a:fillRect/>
          </a:stretch>
        </p:blipFill>
        <p:spPr>
          <a:xfrm>
            <a:off x="0" y="0"/>
            <a:ext cx="12192000" cy="6858000"/>
          </a:xfrm>
          <a:prstGeom prst="rect">
            <a:avLst/>
          </a:prstGeom>
        </p:spPr>
      </p:pic>
      <p:sp>
        <p:nvSpPr>
          <p:cNvPr id="4" name="TextBox 3">
            <a:extLst>
              <a:ext uri="{FF2B5EF4-FFF2-40B4-BE49-F238E27FC236}">
                <a16:creationId xmlns:a16="http://schemas.microsoft.com/office/drawing/2014/main" id="{3C5B8204-54CF-F94A-94E3-F6F7751820CE}"/>
              </a:ext>
            </a:extLst>
          </p:cNvPr>
          <p:cNvSpPr txBox="1"/>
          <p:nvPr/>
        </p:nvSpPr>
        <p:spPr>
          <a:xfrm>
            <a:off x="11178540" y="5943600"/>
            <a:ext cx="777240" cy="707886"/>
          </a:xfrm>
          <a:prstGeom prst="rect">
            <a:avLst/>
          </a:prstGeom>
          <a:noFill/>
        </p:spPr>
        <p:txBody>
          <a:bodyPr wrap="square" rtlCol="0">
            <a:spAutoFit/>
          </a:bodyPr>
          <a:lstStyle/>
          <a:p>
            <a:pPr algn="ctr"/>
            <a:r>
              <a:rPr lang="en-US" sz="4000" b="1" dirty="0">
                <a:latin typeface="Univers 67 Condensed" pitchFamily="2" charset="0"/>
              </a:rPr>
              <a:t>21</a:t>
            </a:r>
          </a:p>
        </p:txBody>
      </p:sp>
    </p:spTree>
    <p:extLst>
      <p:ext uri="{BB962C8B-B14F-4D97-AF65-F5344CB8AC3E}">
        <p14:creationId xmlns:p14="http://schemas.microsoft.com/office/powerpoint/2010/main" val="343661213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4EC5E806-2963-3B4D-B9CF-E80099354945}"/>
              </a:ext>
            </a:extLst>
          </p:cNvPr>
          <p:cNvPicPr>
            <a:picLocks noChangeAspect="1"/>
          </p:cNvPicPr>
          <p:nvPr/>
        </p:nvPicPr>
        <p:blipFill>
          <a:blip r:embed="rId2"/>
          <a:stretch>
            <a:fillRect/>
          </a:stretch>
        </p:blipFill>
        <p:spPr>
          <a:xfrm>
            <a:off x="0" y="0"/>
            <a:ext cx="12192000" cy="6858000"/>
          </a:xfrm>
          <a:prstGeom prst="rect">
            <a:avLst/>
          </a:prstGeom>
        </p:spPr>
      </p:pic>
      <p:sp>
        <p:nvSpPr>
          <p:cNvPr id="4" name="TextBox 3">
            <a:extLst>
              <a:ext uri="{FF2B5EF4-FFF2-40B4-BE49-F238E27FC236}">
                <a16:creationId xmlns:a16="http://schemas.microsoft.com/office/drawing/2014/main" id="{BC499C19-A8ED-E44F-B793-6389B1B15D39}"/>
              </a:ext>
            </a:extLst>
          </p:cNvPr>
          <p:cNvSpPr txBox="1"/>
          <p:nvPr/>
        </p:nvSpPr>
        <p:spPr>
          <a:xfrm>
            <a:off x="11178540" y="5943600"/>
            <a:ext cx="777240" cy="707886"/>
          </a:xfrm>
          <a:prstGeom prst="rect">
            <a:avLst/>
          </a:prstGeom>
          <a:noFill/>
        </p:spPr>
        <p:txBody>
          <a:bodyPr wrap="square" rtlCol="0">
            <a:spAutoFit/>
          </a:bodyPr>
          <a:lstStyle/>
          <a:p>
            <a:pPr algn="ctr"/>
            <a:r>
              <a:rPr lang="en-US" sz="4000" b="1" dirty="0">
                <a:latin typeface="Univers 67 Condensed" pitchFamily="2" charset="0"/>
              </a:rPr>
              <a:t>22</a:t>
            </a:r>
          </a:p>
        </p:txBody>
      </p:sp>
    </p:spTree>
    <p:extLst>
      <p:ext uri="{BB962C8B-B14F-4D97-AF65-F5344CB8AC3E}">
        <p14:creationId xmlns:p14="http://schemas.microsoft.com/office/powerpoint/2010/main" val="227932518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F459E545-A00A-AF4B-82D6-78FBAFE719B7}"/>
              </a:ext>
            </a:extLst>
          </p:cNvPr>
          <p:cNvPicPr>
            <a:picLocks noChangeAspect="1"/>
          </p:cNvPicPr>
          <p:nvPr/>
        </p:nvPicPr>
        <p:blipFill>
          <a:blip r:embed="rId2"/>
          <a:stretch>
            <a:fillRect/>
          </a:stretch>
        </p:blipFill>
        <p:spPr>
          <a:xfrm>
            <a:off x="0" y="0"/>
            <a:ext cx="12192000" cy="6858000"/>
          </a:xfrm>
          <a:prstGeom prst="rect">
            <a:avLst/>
          </a:prstGeom>
        </p:spPr>
      </p:pic>
      <p:sp>
        <p:nvSpPr>
          <p:cNvPr id="4" name="TextBox 3">
            <a:extLst>
              <a:ext uri="{FF2B5EF4-FFF2-40B4-BE49-F238E27FC236}">
                <a16:creationId xmlns:a16="http://schemas.microsoft.com/office/drawing/2014/main" id="{5362A8F6-02D6-344D-8575-78C46E53B1C5}"/>
              </a:ext>
            </a:extLst>
          </p:cNvPr>
          <p:cNvSpPr txBox="1"/>
          <p:nvPr/>
        </p:nvSpPr>
        <p:spPr>
          <a:xfrm>
            <a:off x="11178540" y="5943600"/>
            <a:ext cx="777240" cy="707886"/>
          </a:xfrm>
          <a:prstGeom prst="rect">
            <a:avLst/>
          </a:prstGeom>
          <a:noFill/>
        </p:spPr>
        <p:txBody>
          <a:bodyPr wrap="square" rtlCol="0">
            <a:spAutoFit/>
          </a:bodyPr>
          <a:lstStyle/>
          <a:p>
            <a:pPr algn="ctr"/>
            <a:r>
              <a:rPr lang="en-US" sz="4000" b="1" dirty="0">
                <a:latin typeface="Univers 67 Condensed" pitchFamily="2" charset="0"/>
              </a:rPr>
              <a:t>25</a:t>
            </a:r>
          </a:p>
        </p:txBody>
      </p:sp>
    </p:spTree>
    <p:extLst>
      <p:ext uri="{BB962C8B-B14F-4D97-AF65-F5344CB8AC3E}">
        <p14:creationId xmlns:p14="http://schemas.microsoft.com/office/powerpoint/2010/main" val="27729086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CD9349FD-49B4-BA4A-AF71-03EF028B430E}"/>
              </a:ext>
            </a:extLst>
          </p:cNvPr>
          <p:cNvPicPr>
            <a:picLocks noChangeAspect="1"/>
          </p:cNvPicPr>
          <p:nvPr/>
        </p:nvPicPr>
        <p:blipFill>
          <a:blip r:embed="rId2"/>
          <a:stretch>
            <a:fillRect/>
          </a:stretch>
        </p:blipFill>
        <p:spPr>
          <a:xfrm>
            <a:off x="0" y="0"/>
            <a:ext cx="12192000" cy="6858000"/>
          </a:xfrm>
          <a:prstGeom prst="rect">
            <a:avLst/>
          </a:prstGeom>
        </p:spPr>
      </p:pic>
      <p:sp>
        <p:nvSpPr>
          <p:cNvPr id="4" name="TextBox 3">
            <a:extLst>
              <a:ext uri="{FF2B5EF4-FFF2-40B4-BE49-F238E27FC236}">
                <a16:creationId xmlns:a16="http://schemas.microsoft.com/office/drawing/2014/main" id="{600EED6A-CD79-9345-9E3B-E52C119BD994}"/>
              </a:ext>
            </a:extLst>
          </p:cNvPr>
          <p:cNvSpPr txBox="1"/>
          <p:nvPr/>
        </p:nvSpPr>
        <p:spPr>
          <a:xfrm>
            <a:off x="11178540" y="5943600"/>
            <a:ext cx="777240" cy="707886"/>
          </a:xfrm>
          <a:prstGeom prst="rect">
            <a:avLst/>
          </a:prstGeom>
          <a:noFill/>
        </p:spPr>
        <p:txBody>
          <a:bodyPr wrap="square" rtlCol="0">
            <a:spAutoFit/>
          </a:bodyPr>
          <a:lstStyle/>
          <a:p>
            <a:pPr algn="ctr"/>
            <a:r>
              <a:rPr lang="en-US" sz="4000" b="1" dirty="0">
                <a:latin typeface="Univers 67 Condensed" pitchFamily="2" charset="0"/>
              </a:rPr>
              <a:t>24</a:t>
            </a:r>
          </a:p>
        </p:txBody>
      </p:sp>
    </p:spTree>
    <p:extLst>
      <p:ext uri="{BB962C8B-B14F-4D97-AF65-F5344CB8AC3E}">
        <p14:creationId xmlns:p14="http://schemas.microsoft.com/office/powerpoint/2010/main" val="176345771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BB167137-0B9B-3B4C-A4C5-ED08C6EC1F9C}"/>
              </a:ext>
            </a:extLst>
          </p:cNvPr>
          <p:cNvPicPr>
            <a:picLocks noChangeAspect="1"/>
          </p:cNvPicPr>
          <p:nvPr/>
        </p:nvPicPr>
        <p:blipFill>
          <a:blip r:embed="rId3"/>
          <a:stretch>
            <a:fillRect/>
          </a:stretch>
        </p:blipFill>
        <p:spPr>
          <a:xfrm>
            <a:off x="0" y="0"/>
            <a:ext cx="12192000" cy="6858000"/>
          </a:xfrm>
          <a:prstGeom prst="rect">
            <a:avLst/>
          </a:prstGeom>
        </p:spPr>
      </p:pic>
      <p:sp>
        <p:nvSpPr>
          <p:cNvPr id="4" name="TextBox 3">
            <a:extLst>
              <a:ext uri="{FF2B5EF4-FFF2-40B4-BE49-F238E27FC236}">
                <a16:creationId xmlns:a16="http://schemas.microsoft.com/office/drawing/2014/main" id="{161C8763-71FB-6640-918F-8AE269674EE8}"/>
              </a:ext>
            </a:extLst>
          </p:cNvPr>
          <p:cNvSpPr txBox="1"/>
          <p:nvPr/>
        </p:nvSpPr>
        <p:spPr>
          <a:xfrm>
            <a:off x="11178540" y="5943600"/>
            <a:ext cx="777240" cy="707886"/>
          </a:xfrm>
          <a:prstGeom prst="rect">
            <a:avLst/>
          </a:prstGeom>
          <a:noFill/>
        </p:spPr>
        <p:txBody>
          <a:bodyPr wrap="square" rtlCol="0">
            <a:spAutoFit/>
          </a:bodyPr>
          <a:lstStyle/>
          <a:p>
            <a:pPr algn="ctr"/>
            <a:r>
              <a:rPr lang="en-US" sz="4000" b="1" dirty="0">
                <a:latin typeface="Univers 67 Condensed" pitchFamily="2" charset="0"/>
              </a:rPr>
              <a:t>25</a:t>
            </a:r>
          </a:p>
        </p:txBody>
      </p:sp>
    </p:spTree>
    <p:extLst>
      <p:ext uri="{BB962C8B-B14F-4D97-AF65-F5344CB8AC3E}">
        <p14:creationId xmlns:p14="http://schemas.microsoft.com/office/powerpoint/2010/main" val="73021937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Picture 30">
            <a:extLst>
              <a:ext uri="{FF2B5EF4-FFF2-40B4-BE49-F238E27FC236}">
                <a16:creationId xmlns:a16="http://schemas.microsoft.com/office/drawing/2014/main" id="{640FEF2A-676F-764E-BD31-A22DA586D7B5}"/>
              </a:ext>
            </a:extLst>
          </p:cNvPr>
          <p:cNvPicPr>
            <a:picLocks noChangeAspect="1"/>
          </p:cNvPicPr>
          <p:nvPr/>
        </p:nvPicPr>
        <p:blipFill>
          <a:blip r:embed="rId3"/>
          <a:stretch>
            <a:fillRect/>
          </a:stretch>
        </p:blipFill>
        <p:spPr>
          <a:xfrm>
            <a:off x="0" y="0"/>
            <a:ext cx="12192000" cy="6858000"/>
          </a:xfrm>
          <a:prstGeom prst="rect">
            <a:avLst/>
          </a:prstGeom>
        </p:spPr>
      </p:pic>
      <p:sp>
        <p:nvSpPr>
          <p:cNvPr id="3" name="TextBox 2">
            <a:extLst>
              <a:ext uri="{FF2B5EF4-FFF2-40B4-BE49-F238E27FC236}">
                <a16:creationId xmlns:a16="http://schemas.microsoft.com/office/drawing/2014/main" id="{B730C82B-5D4A-F14F-B9EE-3C82474E2E61}"/>
              </a:ext>
            </a:extLst>
          </p:cNvPr>
          <p:cNvSpPr txBox="1"/>
          <p:nvPr/>
        </p:nvSpPr>
        <p:spPr>
          <a:xfrm>
            <a:off x="11178540" y="5943600"/>
            <a:ext cx="777240" cy="707886"/>
          </a:xfrm>
          <a:prstGeom prst="rect">
            <a:avLst/>
          </a:prstGeom>
          <a:noFill/>
        </p:spPr>
        <p:txBody>
          <a:bodyPr wrap="square" rtlCol="0">
            <a:spAutoFit/>
          </a:bodyPr>
          <a:lstStyle/>
          <a:p>
            <a:pPr algn="ctr"/>
            <a:r>
              <a:rPr lang="en-US" sz="4000" b="1" dirty="0">
                <a:latin typeface="Univers 67 Condensed" pitchFamily="2" charset="0"/>
              </a:rPr>
              <a:t>26</a:t>
            </a:r>
          </a:p>
        </p:txBody>
      </p:sp>
    </p:spTree>
    <p:extLst>
      <p:ext uri="{BB962C8B-B14F-4D97-AF65-F5344CB8AC3E}">
        <p14:creationId xmlns:p14="http://schemas.microsoft.com/office/powerpoint/2010/main" val="114459531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2183559196_1.mp4" descr="2183559196_1.mp4">
            <a:hlinkClick r:id="" action="ppaction://media"/>
            <a:extLst>
              <a:ext uri="{FF2B5EF4-FFF2-40B4-BE49-F238E27FC236}">
                <a16:creationId xmlns:a16="http://schemas.microsoft.com/office/drawing/2014/main" id="{971F5728-F85B-E841-8B0C-368584741088}"/>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0" y="0"/>
            <a:ext cx="12192000" cy="6858000"/>
          </a:xfrm>
          <a:prstGeom prst="rect">
            <a:avLst/>
          </a:prstGeom>
        </p:spPr>
      </p:pic>
      <p:sp>
        <p:nvSpPr>
          <p:cNvPr id="3" name="TextBox 2">
            <a:extLst>
              <a:ext uri="{FF2B5EF4-FFF2-40B4-BE49-F238E27FC236}">
                <a16:creationId xmlns:a16="http://schemas.microsoft.com/office/drawing/2014/main" id="{52E813C9-CA06-1B40-85AF-029B5445D77F}"/>
              </a:ext>
            </a:extLst>
          </p:cNvPr>
          <p:cNvSpPr txBox="1"/>
          <p:nvPr/>
        </p:nvSpPr>
        <p:spPr>
          <a:xfrm>
            <a:off x="11178540" y="5943600"/>
            <a:ext cx="777240" cy="707886"/>
          </a:xfrm>
          <a:prstGeom prst="rect">
            <a:avLst/>
          </a:prstGeom>
          <a:noFill/>
        </p:spPr>
        <p:txBody>
          <a:bodyPr wrap="square" rtlCol="0">
            <a:spAutoFit/>
          </a:bodyPr>
          <a:lstStyle/>
          <a:p>
            <a:pPr algn="ctr"/>
            <a:r>
              <a:rPr lang="en-US" sz="4000" b="1" dirty="0">
                <a:latin typeface="Univers 67 Condensed" pitchFamily="2" charset="0"/>
              </a:rPr>
              <a:t>27</a:t>
            </a:r>
          </a:p>
        </p:txBody>
      </p:sp>
    </p:spTree>
    <p:extLst>
      <p:ext uri="{BB962C8B-B14F-4D97-AF65-F5344CB8AC3E}">
        <p14:creationId xmlns:p14="http://schemas.microsoft.com/office/powerpoint/2010/main" val="27457705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88853"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3B2234E7-13F3-654C-A78E-DBA6E6298B93}"/>
              </a:ext>
            </a:extLst>
          </p:cNvPr>
          <p:cNvSpPr txBox="1"/>
          <p:nvPr/>
        </p:nvSpPr>
        <p:spPr>
          <a:xfrm>
            <a:off x="11178540" y="5943600"/>
            <a:ext cx="777240" cy="707886"/>
          </a:xfrm>
          <a:prstGeom prst="rect">
            <a:avLst/>
          </a:prstGeom>
          <a:noFill/>
        </p:spPr>
        <p:txBody>
          <a:bodyPr wrap="square" rtlCol="0">
            <a:spAutoFit/>
          </a:bodyPr>
          <a:lstStyle/>
          <a:p>
            <a:pPr algn="ctr"/>
            <a:r>
              <a:rPr lang="en-US" sz="4000" b="1" dirty="0">
                <a:solidFill>
                  <a:schemeClr val="bg1"/>
                </a:solidFill>
                <a:latin typeface="Univers 67 Condensed" pitchFamily="2" charset="0"/>
              </a:rPr>
              <a:t>28</a:t>
            </a:r>
          </a:p>
        </p:txBody>
      </p:sp>
      <p:pic>
        <p:nvPicPr>
          <p:cNvPr id="4" name="2612968239_1.mp4" descr="2612968239_1.mp4">
            <a:hlinkClick r:id="" action="ppaction://media"/>
            <a:extLst>
              <a:ext uri="{FF2B5EF4-FFF2-40B4-BE49-F238E27FC236}">
                <a16:creationId xmlns:a16="http://schemas.microsoft.com/office/drawing/2014/main" id="{0317D66A-A567-F543-B1AF-73AE5CF70C80}"/>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0" y="0"/>
            <a:ext cx="12192000" cy="6858000"/>
          </a:xfrm>
          <a:prstGeom prst="rect">
            <a:avLst/>
          </a:prstGeom>
        </p:spPr>
      </p:pic>
    </p:spTree>
    <p:extLst>
      <p:ext uri="{BB962C8B-B14F-4D97-AF65-F5344CB8AC3E}">
        <p14:creationId xmlns:p14="http://schemas.microsoft.com/office/powerpoint/2010/main" val="29424175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23050"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yt5s.com-Agroecology - the next evolution in food systems_1.mp4" descr="yt5s.com-Agroecology - the next evolution in food systems_1.mp4">
            <a:hlinkClick r:id="" action="ppaction://media"/>
            <a:extLst>
              <a:ext uri="{FF2B5EF4-FFF2-40B4-BE49-F238E27FC236}">
                <a16:creationId xmlns:a16="http://schemas.microsoft.com/office/drawing/2014/main" id="{87449DE3-B617-9444-BA67-4FAAAA2A0ACE}"/>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0" y="0"/>
            <a:ext cx="12192000" cy="6858000"/>
          </a:xfrm>
          <a:prstGeom prst="rect">
            <a:avLst/>
          </a:prstGeom>
        </p:spPr>
      </p:pic>
      <p:sp>
        <p:nvSpPr>
          <p:cNvPr id="3" name="TextBox 2">
            <a:extLst>
              <a:ext uri="{FF2B5EF4-FFF2-40B4-BE49-F238E27FC236}">
                <a16:creationId xmlns:a16="http://schemas.microsoft.com/office/drawing/2014/main" id="{7269718F-302A-D949-8473-0CF43C55B652}"/>
              </a:ext>
            </a:extLst>
          </p:cNvPr>
          <p:cNvSpPr txBox="1"/>
          <p:nvPr/>
        </p:nvSpPr>
        <p:spPr>
          <a:xfrm>
            <a:off x="11178540" y="5943600"/>
            <a:ext cx="777240" cy="707886"/>
          </a:xfrm>
          <a:prstGeom prst="rect">
            <a:avLst/>
          </a:prstGeom>
          <a:noFill/>
        </p:spPr>
        <p:txBody>
          <a:bodyPr wrap="square" rtlCol="0">
            <a:spAutoFit/>
          </a:bodyPr>
          <a:lstStyle/>
          <a:p>
            <a:pPr algn="ctr"/>
            <a:r>
              <a:rPr lang="en-US" sz="4000" b="1" dirty="0">
                <a:latin typeface="Univers 67 Condensed" pitchFamily="2" charset="0"/>
              </a:rPr>
              <a:t>29</a:t>
            </a:r>
          </a:p>
        </p:txBody>
      </p:sp>
    </p:spTree>
    <p:extLst>
      <p:ext uri="{BB962C8B-B14F-4D97-AF65-F5344CB8AC3E}">
        <p14:creationId xmlns:p14="http://schemas.microsoft.com/office/powerpoint/2010/main" val="14561718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96725"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B8BC4DDB-6B0C-6F43-8722-87EEAE5EE5DF}"/>
              </a:ext>
            </a:extLst>
          </p:cNvPr>
          <p:cNvPicPr>
            <a:picLocks noChangeAspect="1"/>
          </p:cNvPicPr>
          <p:nvPr/>
        </p:nvPicPr>
        <p:blipFill>
          <a:blip r:embed="rId3"/>
          <a:stretch>
            <a:fillRect/>
          </a:stretch>
        </p:blipFill>
        <p:spPr>
          <a:xfrm>
            <a:off x="0" y="0"/>
            <a:ext cx="12192000" cy="6858000"/>
          </a:xfrm>
          <a:prstGeom prst="rect">
            <a:avLst/>
          </a:prstGeom>
        </p:spPr>
      </p:pic>
      <p:sp>
        <p:nvSpPr>
          <p:cNvPr id="4" name="TextBox 3">
            <a:extLst>
              <a:ext uri="{FF2B5EF4-FFF2-40B4-BE49-F238E27FC236}">
                <a16:creationId xmlns:a16="http://schemas.microsoft.com/office/drawing/2014/main" id="{001173CB-7254-1A4D-A431-E31DEC213E05}"/>
              </a:ext>
            </a:extLst>
          </p:cNvPr>
          <p:cNvSpPr txBox="1"/>
          <p:nvPr/>
        </p:nvSpPr>
        <p:spPr>
          <a:xfrm>
            <a:off x="11178540" y="5943600"/>
            <a:ext cx="777240" cy="707886"/>
          </a:xfrm>
          <a:prstGeom prst="rect">
            <a:avLst/>
          </a:prstGeom>
          <a:noFill/>
        </p:spPr>
        <p:txBody>
          <a:bodyPr wrap="square" rtlCol="0">
            <a:spAutoFit/>
          </a:bodyPr>
          <a:lstStyle/>
          <a:p>
            <a:pPr algn="ctr"/>
            <a:r>
              <a:rPr lang="en-US" sz="4000" b="1" dirty="0">
                <a:latin typeface="Univers 67 Condensed" pitchFamily="2" charset="0"/>
              </a:rPr>
              <a:t>03</a:t>
            </a:r>
          </a:p>
        </p:txBody>
      </p:sp>
    </p:spTree>
    <p:extLst>
      <p:ext uri="{BB962C8B-B14F-4D97-AF65-F5344CB8AC3E}">
        <p14:creationId xmlns:p14="http://schemas.microsoft.com/office/powerpoint/2010/main" val="66347706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CF4E005A-9E35-C04E-B436-9650803DE38E}"/>
              </a:ext>
            </a:extLst>
          </p:cNvPr>
          <p:cNvPicPr>
            <a:picLocks noChangeAspect="1"/>
          </p:cNvPicPr>
          <p:nvPr/>
        </p:nvPicPr>
        <p:blipFill>
          <a:blip r:embed="rId2"/>
          <a:stretch>
            <a:fillRect/>
          </a:stretch>
        </p:blipFill>
        <p:spPr>
          <a:xfrm>
            <a:off x="0" y="0"/>
            <a:ext cx="12192000" cy="6858000"/>
          </a:xfrm>
          <a:prstGeom prst="rect">
            <a:avLst/>
          </a:prstGeom>
        </p:spPr>
      </p:pic>
      <p:sp>
        <p:nvSpPr>
          <p:cNvPr id="3" name="TextBox 2">
            <a:extLst>
              <a:ext uri="{FF2B5EF4-FFF2-40B4-BE49-F238E27FC236}">
                <a16:creationId xmlns:a16="http://schemas.microsoft.com/office/drawing/2014/main" id="{A251CB28-DB6F-9048-8658-29BF39543647}"/>
              </a:ext>
            </a:extLst>
          </p:cNvPr>
          <p:cNvSpPr txBox="1"/>
          <p:nvPr/>
        </p:nvSpPr>
        <p:spPr>
          <a:xfrm>
            <a:off x="11178540" y="5943600"/>
            <a:ext cx="777240" cy="707886"/>
          </a:xfrm>
          <a:prstGeom prst="rect">
            <a:avLst/>
          </a:prstGeom>
          <a:noFill/>
        </p:spPr>
        <p:txBody>
          <a:bodyPr wrap="square" rtlCol="0">
            <a:spAutoFit/>
          </a:bodyPr>
          <a:lstStyle/>
          <a:p>
            <a:pPr algn="ctr"/>
            <a:r>
              <a:rPr lang="en-US" sz="4000" b="1" dirty="0">
                <a:latin typeface="Univers 67 Condensed" pitchFamily="2" charset="0"/>
              </a:rPr>
              <a:t>30</a:t>
            </a:r>
          </a:p>
        </p:txBody>
      </p:sp>
    </p:spTree>
    <p:extLst>
      <p:ext uri="{BB962C8B-B14F-4D97-AF65-F5344CB8AC3E}">
        <p14:creationId xmlns:p14="http://schemas.microsoft.com/office/powerpoint/2010/main" val="350830175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F288A13-6043-8346-B4D6-EA42574D648F}"/>
              </a:ext>
            </a:extLst>
          </p:cNvPr>
          <p:cNvPicPr>
            <a:picLocks noChangeAspect="1"/>
          </p:cNvPicPr>
          <p:nvPr/>
        </p:nvPicPr>
        <p:blipFill>
          <a:blip r:embed="rId3"/>
          <a:stretch>
            <a:fillRect/>
          </a:stretch>
        </p:blipFill>
        <p:spPr>
          <a:xfrm>
            <a:off x="0" y="0"/>
            <a:ext cx="12192000" cy="6858000"/>
          </a:xfrm>
          <a:prstGeom prst="rect">
            <a:avLst/>
          </a:prstGeom>
        </p:spPr>
      </p:pic>
      <p:sp>
        <p:nvSpPr>
          <p:cNvPr id="4" name="Rectangle 3">
            <a:extLst>
              <a:ext uri="{FF2B5EF4-FFF2-40B4-BE49-F238E27FC236}">
                <a16:creationId xmlns:a16="http://schemas.microsoft.com/office/drawing/2014/main" id="{AD57B00C-0E53-C645-B8D7-A25F653DB243}"/>
              </a:ext>
            </a:extLst>
          </p:cNvPr>
          <p:cNvSpPr/>
          <p:nvPr/>
        </p:nvSpPr>
        <p:spPr>
          <a:xfrm>
            <a:off x="8664735" y="649415"/>
            <a:ext cx="3358389" cy="5509200"/>
          </a:xfrm>
          <a:prstGeom prst="rect">
            <a:avLst/>
          </a:prstGeom>
        </p:spPr>
        <p:txBody>
          <a:bodyPr wrap="square">
            <a:spAutoFit/>
          </a:bodyPr>
          <a:lstStyle/>
          <a:p>
            <a:r>
              <a:rPr lang="en-IE" sz="2200" b="1" dirty="0">
                <a:latin typeface="Univers 67 Condensed" pitchFamily="2" charset="0"/>
              </a:rPr>
              <a:t>Casabhach in Uganda</a:t>
            </a:r>
          </a:p>
          <a:p>
            <a:endParaRPr lang="en-IE" sz="2200" b="1" dirty="0">
              <a:latin typeface="Univers 67 Condensed" pitchFamily="2" charset="0"/>
            </a:endParaRPr>
          </a:p>
          <a:p>
            <a:pPr marL="342900" indent="-342900">
              <a:buFont typeface="Arial" panose="020B0604020202020204" pitchFamily="34" charset="0"/>
              <a:buChar char="•"/>
            </a:pPr>
            <a:r>
              <a:rPr lang="en-IE" sz="2200" dirty="0">
                <a:latin typeface="Univers 47 Condensed Light" pitchFamily="2" charset="0"/>
              </a:rPr>
              <a:t>Tugtar an barr maireachtála air</a:t>
            </a:r>
          </a:p>
          <a:p>
            <a:pPr marL="342900" indent="-342900">
              <a:buFont typeface="Arial" panose="020B0604020202020204" pitchFamily="34" charset="0"/>
              <a:buChar char="•"/>
            </a:pPr>
            <a:endParaRPr lang="en-IE" sz="2200" dirty="0">
              <a:latin typeface="Univers 47 Condensed Light" pitchFamily="2" charset="0"/>
            </a:endParaRPr>
          </a:p>
          <a:p>
            <a:pPr marL="342900" indent="-342900">
              <a:buFont typeface="Arial" panose="020B0604020202020204" pitchFamily="34" charset="0"/>
              <a:buChar char="•"/>
            </a:pPr>
            <a:r>
              <a:rPr lang="en-IE" sz="2200" dirty="0">
                <a:latin typeface="Univers 47 Condensed Light" pitchFamily="2" charset="0"/>
              </a:rPr>
              <a:t>Bíonn rath air ag an teocht níos airde a tharla de bharr an athraithe aeráide</a:t>
            </a:r>
          </a:p>
          <a:p>
            <a:pPr marL="342900" indent="-342900">
              <a:buFont typeface="Arial" panose="020B0604020202020204" pitchFamily="34" charset="0"/>
              <a:buChar char="•"/>
            </a:pPr>
            <a:r>
              <a:rPr lang="en-IE" sz="2200" dirty="0">
                <a:latin typeface="Univers 47 Condensed Light" pitchFamily="2" charset="0"/>
              </a:rPr>
              <a:t>Beidh rath níos mó air ag teocht níos airde fós</a:t>
            </a:r>
          </a:p>
          <a:p>
            <a:pPr marL="342900" indent="-342900">
              <a:buFont typeface="Arial" panose="020B0604020202020204" pitchFamily="34" charset="0"/>
              <a:buChar char="•"/>
            </a:pPr>
            <a:endParaRPr lang="en-IE" sz="2200" dirty="0">
              <a:latin typeface="Univers 47 Condensed Light" pitchFamily="2" charset="0"/>
            </a:endParaRPr>
          </a:p>
          <a:p>
            <a:pPr marL="342900" indent="-342900">
              <a:buFont typeface="Arial" panose="020B0604020202020204" pitchFamily="34" charset="0"/>
              <a:buChar char="•"/>
            </a:pPr>
            <a:r>
              <a:rPr lang="en-IE" sz="2200" dirty="0">
                <a:latin typeface="Univers 47 Condensed Light" pitchFamily="2" charset="0"/>
              </a:rPr>
              <a:t>Tugtar barr níos flúirsí ná barraí coitianta eile ar nós na mbananaí agus ar nós an arbhair Indiaigh</a:t>
            </a:r>
          </a:p>
        </p:txBody>
      </p:sp>
      <p:sp>
        <p:nvSpPr>
          <p:cNvPr id="5" name="TextBox 4">
            <a:extLst>
              <a:ext uri="{FF2B5EF4-FFF2-40B4-BE49-F238E27FC236}">
                <a16:creationId xmlns:a16="http://schemas.microsoft.com/office/drawing/2014/main" id="{A0BF9F09-90C4-F445-8AB2-3E8D1E1F0949}"/>
              </a:ext>
            </a:extLst>
          </p:cNvPr>
          <p:cNvSpPr txBox="1"/>
          <p:nvPr/>
        </p:nvSpPr>
        <p:spPr>
          <a:xfrm>
            <a:off x="11178540" y="5943600"/>
            <a:ext cx="777240" cy="707886"/>
          </a:xfrm>
          <a:prstGeom prst="rect">
            <a:avLst/>
          </a:prstGeom>
          <a:noFill/>
        </p:spPr>
        <p:txBody>
          <a:bodyPr wrap="square" rtlCol="0">
            <a:spAutoFit/>
          </a:bodyPr>
          <a:lstStyle/>
          <a:p>
            <a:pPr algn="ctr"/>
            <a:r>
              <a:rPr lang="en-US" sz="4000" b="1" dirty="0">
                <a:latin typeface="Univers 67 Condensed" pitchFamily="2" charset="0"/>
              </a:rPr>
              <a:t>31</a:t>
            </a:r>
          </a:p>
        </p:txBody>
      </p:sp>
    </p:spTree>
    <p:extLst>
      <p:ext uri="{BB962C8B-B14F-4D97-AF65-F5344CB8AC3E}">
        <p14:creationId xmlns:p14="http://schemas.microsoft.com/office/powerpoint/2010/main" val="17637983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1000"/>
                                        <p:tgtEl>
                                          <p:spTgt spid="4">
                                            <p:txEl>
                                              <p:pRg st="0" end="0"/>
                                            </p:txEl>
                                          </p:spTgt>
                                        </p:tgtEl>
                                      </p:cBhvr>
                                    </p:animEffect>
                                    <p:anim calcmode="lin" valueType="num">
                                      <p:cBhvr>
                                        <p:cTn id="8"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2" end="2"/>
                                            </p:txEl>
                                          </p:spTgt>
                                        </p:tgtEl>
                                        <p:attrNameLst>
                                          <p:attrName>style.visibility</p:attrName>
                                        </p:attrNameLst>
                                      </p:cBhvr>
                                      <p:to>
                                        <p:strVal val="visible"/>
                                      </p:to>
                                    </p:set>
                                    <p:animEffect transition="in" filter="fade">
                                      <p:cBhvr>
                                        <p:cTn id="14" dur="1000"/>
                                        <p:tgtEl>
                                          <p:spTgt spid="4">
                                            <p:txEl>
                                              <p:pRg st="2" end="2"/>
                                            </p:txEl>
                                          </p:spTgt>
                                        </p:tgtEl>
                                      </p:cBhvr>
                                    </p:animEffect>
                                    <p:anim calcmode="lin" valueType="num">
                                      <p:cBhvr>
                                        <p:cTn id="15"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4">
                                            <p:txEl>
                                              <p:pRg st="4" end="4"/>
                                            </p:txEl>
                                          </p:spTgt>
                                        </p:tgtEl>
                                        <p:attrNameLst>
                                          <p:attrName>style.visibility</p:attrName>
                                        </p:attrNameLst>
                                      </p:cBhvr>
                                      <p:to>
                                        <p:strVal val="visible"/>
                                      </p:to>
                                    </p:set>
                                    <p:animEffect transition="in" filter="fade">
                                      <p:cBhvr>
                                        <p:cTn id="21" dur="1000"/>
                                        <p:tgtEl>
                                          <p:spTgt spid="4">
                                            <p:txEl>
                                              <p:pRg st="4" end="4"/>
                                            </p:txEl>
                                          </p:spTgt>
                                        </p:tgtEl>
                                      </p:cBhvr>
                                    </p:animEffect>
                                    <p:anim calcmode="lin" valueType="num">
                                      <p:cBhvr>
                                        <p:cTn id="22" dur="1000" fill="hold"/>
                                        <p:tgtEl>
                                          <p:spTgt spid="4">
                                            <p:txEl>
                                              <p:pRg st="4" end="4"/>
                                            </p:txEl>
                                          </p:spTgt>
                                        </p:tgtEl>
                                        <p:attrNameLst>
                                          <p:attrName>ppt_x</p:attrName>
                                        </p:attrNameLst>
                                      </p:cBhvr>
                                      <p:tavLst>
                                        <p:tav tm="0">
                                          <p:val>
                                            <p:strVal val="#ppt_x"/>
                                          </p:val>
                                        </p:tav>
                                        <p:tav tm="100000">
                                          <p:val>
                                            <p:strVal val="#ppt_x"/>
                                          </p:val>
                                        </p:tav>
                                      </p:tavLst>
                                    </p:anim>
                                    <p:anim calcmode="lin" valueType="num">
                                      <p:cBhvr>
                                        <p:cTn id="23" dur="1000" fill="hold"/>
                                        <p:tgtEl>
                                          <p:spTgt spid="4">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4">
                                            <p:txEl>
                                              <p:pRg st="5" end="5"/>
                                            </p:txEl>
                                          </p:spTgt>
                                        </p:tgtEl>
                                        <p:attrNameLst>
                                          <p:attrName>style.visibility</p:attrName>
                                        </p:attrNameLst>
                                      </p:cBhvr>
                                      <p:to>
                                        <p:strVal val="visible"/>
                                      </p:to>
                                    </p:set>
                                    <p:animEffect transition="in" filter="fade">
                                      <p:cBhvr>
                                        <p:cTn id="28" dur="1000"/>
                                        <p:tgtEl>
                                          <p:spTgt spid="4">
                                            <p:txEl>
                                              <p:pRg st="5" end="5"/>
                                            </p:txEl>
                                          </p:spTgt>
                                        </p:tgtEl>
                                      </p:cBhvr>
                                    </p:animEffect>
                                    <p:anim calcmode="lin" valueType="num">
                                      <p:cBhvr>
                                        <p:cTn id="29" dur="1000" fill="hold"/>
                                        <p:tgtEl>
                                          <p:spTgt spid="4">
                                            <p:txEl>
                                              <p:pRg st="5" end="5"/>
                                            </p:txEl>
                                          </p:spTgt>
                                        </p:tgtEl>
                                        <p:attrNameLst>
                                          <p:attrName>ppt_x</p:attrName>
                                        </p:attrNameLst>
                                      </p:cBhvr>
                                      <p:tavLst>
                                        <p:tav tm="0">
                                          <p:val>
                                            <p:strVal val="#ppt_x"/>
                                          </p:val>
                                        </p:tav>
                                        <p:tav tm="100000">
                                          <p:val>
                                            <p:strVal val="#ppt_x"/>
                                          </p:val>
                                        </p:tav>
                                      </p:tavLst>
                                    </p:anim>
                                    <p:anim calcmode="lin" valueType="num">
                                      <p:cBhvr>
                                        <p:cTn id="30" dur="1000" fill="hold"/>
                                        <p:tgtEl>
                                          <p:spTgt spid="4">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4">
                                            <p:txEl>
                                              <p:pRg st="7" end="7"/>
                                            </p:txEl>
                                          </p:spTgt>
                                        </p:tgtEl>
                                        <p:attrNameLst>
                                          <p:attrName>style.visibility</p:attrName>
                                        </p:attrNameLst>
                                      </p:cBhvr>
                                      <p:to>
                                        <p:strVal val="visible"/>
                                      </p:to>
                                    </p:set>
                                    <p:animEffect transition="in" filter="fade">
                                      <p:cBhvr>
                                        <p:cTn id="35" dur="1000"/>
                                        <p:tgtEl>
                                          <p:spTgt spid="4">
                                            <p:txEl>
                                              <p:pRg st="7" end="7"/>
                                            </p:txEl>
                                          </p:spTgt>
                                        </p:tgtEl>
                                      </p:cBhvr>
                                    </p:animEffect>
                                    <p:anim calcmode="lin" valueType="num">
                                      <p:cBhvr>
                                        <p:cTn id="36" dur="1000" fill="hold"/>
                                        <p:tgtEl>
                                          <p:spTgt spid="4">
                                            <p:txEl>
                                              <p:pRg st="7" end="7"/>
                                            </p:txEl>
                                          </p:spTgt>
                                        </p:tgtEl>
                                        <p:attrNameLst>
                                          <p:attrName>ppt_x</p:attrName>
                                        </p:attrNameLst>
                                      </p:cBhvr>
                                      <p:tavLst>
                                        <p:tav tm="0">
                                          <p:val>
                                            <p:strVal val="#ppt_x"/>
                                          </p:val>
                                        </p:tav>
                                        <p:tav tm="100000">
                                          <p:val>
                                            <p:strVal val="#ppt_x"/>
                                          </p:val>
                                        </p:tav>
                                      </p:tavLst>
                                    </p:anim>
                                    <p:anim calcmode="lin" valueType="num">
                                      <p:cBhvr>
                                        <p:cTn id="37" dur="1000" fill="hold"/>
                                        <p:tgtEl>
                                          <p:spTgt spid="4">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EB7A8E01-AAA9-9248-9578-662F639BE0D8}"/>
              </a:ext>
            </a:extLst>
          </p:cNvPr>
          <p:cNvPicPr>
            <a:picLocks noChangeAspect="1"/>
          </p:cNvPicPr>
          <p:nvPr/>
        </p:nvPicPr>
        <p:blipFill>
          <a:blip r:embed="rId2"/>
          <a:stretch>
            <a:fillRect/>
          </a:stretch>
        </p:blipFill>
        <p:spPr>
          <a:xfrm>
            <a:off x="0" y="0"/>
            <a:ext cx="12192000" cy="6858000"/>
          </a:xfrm>
          <a:prstGeom prst="rect">
            <a:avLst/>
          </a:prstGeom>
        </p:spPr>
      </p:pic>
      <p:sp>
        <p:nvSpPr>
          <p:cNvPr id="4" name="Rectangle 3">
            <a:extLst>
              <a:ext uri="{FF2B5EF4-FFF2-40B4-BE49-F238E27FC236}">
                <a16:creationId xmlns:a16="http://schemas.microsoft.com/office/drawing/2014/main" id="{FD868ACD-7E84-DC4C-8253-4425A6882448}"/>
              </a:ext>
            </a:extLst>
          </p:cNvPr>
          <p:cNvSpPr/>
          <p:nvPr/>
        </p:nvSpPr>
        <p:spPr>
          <a:xfrm>
            <a:off x="8699157" y="628233"/>
            <a:ext cx="3249827" cy="5940088"/>
          </a:xfrm>
          <a:prstGeom prst="rect">
            <a:avLst/>
          </a:prstGeom>
        </p:spPr>
        <p:txBody>
          <a:bodyPr wrap="square">
            <a:spAutoFit/>
          </a:bodyPr>
          <a:lstStyle/>
          <a:p>
            <a:r>
              <a:rPr lang="en-IE" sz="2000" b="1" dirty="0">
                <a:latin typeface="Univers 67 Condensed" pitchFamily="2" charset="0"/>
              </a:rPr>
              <a:t>An Práta Milis san Afraic </a:t>
            </a:r>
            <a:br>
              <a:rPr lang="en-IE" sz="2000" b="1" dirty="0">
                <a:latin typeface="Univers 67 Condensed" pitchFamily="2" charset="0"/>
              </a:rPr>
            </a:br>
            <a:r>
              <a:rPr lang="en-IE" sz="2000" b="1" dirty="0" err="1">
                <a:latin typeface="Univers 67 Condensed" pitchFamily="2" charset="0"/>
              </a:rPr>
              <a:t>Fho-Shahárach</a:t>
            </a:r>
            <a:endParaRPr lang="en-IE" sz="2000" b="1" dirty="0">
              <a:latin typeface="Univers 67 Condensed" pitchFamily="2" charset="0"/>
            </a:endParaRPr>
          </a:p>
          <a:p>
            <a:endParaRPr lang="en-IE" sz="2000" dirty="0">
              <a:latin typeface="Univers 47 Condensed Light" pitchFamily="2" charset="0"/>
            </a:endParaRPr>
          </a:p>
          <a:p>
            <a:pPr marL="342900" indent="-342900">
              <a:buFont typeface="Arial" panose="020B0604020202020204" pitchFamily="34" charset="0"/>
              <a:buChar char="•"/>
            </a:pPr>
            <a:r>
              <a:rPr lang="en-IE" sz="2000" dirty="0">
                <a:latin typeface="Univers 47 Condensed Light" pitchFamily="2" charset="0"/>
              </a:rPr>
              <a:t>Cothaitheach, lán de shnáithín, líonann sé thú</a:t>
            </a:r>
          </a:p>
          <a:p>
            <a:pPr marL="342900" indent="-342900">
              <a:buFont typeface="Arial" panose="020B0604020202020204" pitchFamily="34" charset="0"/>
              <a:buChar char="•"/>
            </a:pPr>
            <a:r>
              <a:rPr lang="en-IE" sz="2000" dirty="0">
                <a:latin typeface="Univers 47 Condensed Light" pitchFamily="2" charset="0"/>
              </a:rPr>
              <a:t>Go maith in aghaidh na heaspa vitimín A</a:t>
            </a:r>
          </a:p>
          <a:p>
            <a:pPr marL="342900" indent="-342900">
              <a:buFont typeface="Arial" panose="020B0604020202020204" pitchFamily="34" charset="0"/>
              <a:buChar char="•"/>
            </a:pPr>
            <a:r>
              <a:rPr lang="en-IE" sz="2000" dirty="0">
                <a:latin typeface="Univers 47 Condensed Light" pitchFamily="2" charset="0"/>
              </a:rPr>
              <a:t>San Afraic </a:t>
            </a:r>
            <a:r>
              <a:rPr lang="en-IE" sz="2000" dirty="0" err="1">
                <a:latin typeface="Univers 47 Condensed Light" pitchFamily="2" charset="0"/>
              </a:rPr>
              <a:t>fho-Shahárach</a:t>
            </a:r>
            <a:r>
              <a:rPr lang="en-IE" sz="2000" dirty="0">
                <a:latin typeface="Univers 47 Condensed Light" pitchFamily="2" charset="0"/>
              </a:rPr>
              <a:t>, cuireann an easpa vitimín A isteach ar 48 % páistí faoi bhun cúig bliana d’aois. Ciallaíonn sé sin go mbíonn an córas imdhíonachta lag, agus go mbíonn an baol ann go gcuirfidh an daille, an bhuinneach agus fadhbanna sláinte eile isteach orthu.</a:t>
            </a:r>
            <a:endParaRPr lang="en-IE" dirty="0">
              <a:latin typeface="Univers 47 Condensed Light" pitchFamily="2" charset="0"/>
            </a:endParaRPr>
          </a:p>
        </p:txBody>
      </p:sp>
      <p:sp>
        <p:nvSpPr>
          <p:cNvPr id="5" name="TextBox 4">
            <a:extLst>
              <a:ext uri="{FF2B5EF4-FFF2-40B4-BE49-F238E27FC236}">
                <a16:creationId xmlns:a16="http://schemas.microsoft.com/office/drawing/2014/main" id="{E75EAA3B-5E0A-F641-AF85-73A422E1E082}"/>
              </a:ext>
            </a:extLst>
          </p:cNvPr>
          <p:cNvSpPr txBox="1"/>
          <p:nvPr/>
        </p:nvSpPr>
        <p:spPr>
          <a:xfrm>
            <a:off x="11178540" y="5943600"/>
            <a:ext cx="777240" cy="707886"/>
          </a:xfrm>
          <a:prstGeom prst="rect">
            <a:avLst/>
          </a:prstGeom>
          <a:noFill/>
        </p:spPr>
        <p:txBody>
          <a:bodyPr wrap="square" rtlCol="0">
            <a:spAutoFit/>
          </a:bodyPr>
          <a:lstStyle/>
          <a:p>
            <a:pPr algn="ctr"/>
            <a:r>
              <a:rPr lang="en-US" sz="4000" b="1" dirty="0">
                <a:latin typeface="Univers 67 Condensed" pitchFamily="2" charset="0"/>
              </a:rPr>
              <a:t>32</a:t>
            </a:r>
          </a:p>
        </p:txBody>
      </p:sp>
    </p:spTree>
    <p:extLst>
      <p:ext uri="{BB962C8B-B14F-4D97-AF65-F5344CB8AC3E}">
        <p14:creationId xmlns:p14="http://schemas.microsoft.com/office/powerpoint/2010/main" val="19755424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1000"/>
                                        <p:tgtEl>
                                          <p:spTgt spid="4">
                                            <p:txEl>
                                              <p:pRg st="0" end="0"/>
                                            </p:txEl>
                                          </p:spTgt>
                                        </p:tgtEl>
                                      </p:cBhvr>
                                    </p:animEffect>
                                    <p:anim calcmode="lin" valueType="num">
                                      <p:cBhvr>
                                        <p:cTn id="8"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2" end="2"/>
                                            </p:txEl>
                                          </p:spTgt>
                                        </p:tgtEl>
                                        <p:attrNameLst>
                                          <p:attrName>style.visibility</p:attrName>
                                        </p:attrNameLst>
                                      </p:cBhvr>
                                      <p:to>
                                        <p:strVal val="visible"/>
                                      </p:to>
                                    </p:set>
                                    <p:animEffect transition="in" filter="fade">
                                      <p:cBhvr>
                                        <p:cTn id="14" dur="1000"/>
                                        <p:tgtEl>
                                          <p:spTgt spid="4">
                                            <p:txEl>
                                              <p:pRg st="2" end="2"/>
                                            </p:txEl>
                                          </p:spTgt>
                                        </p:tgtEl>
                                      </p:cBhvr>
                                    </p:animEffect>
                                    <p:anim calcmode="lin" valueType="num">
                                      <p:cBhvr>
                                        <p:cTn id="15"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4">
                                            <p:txEl>
                                              <p:pRg st="3" end="3"/>
                                            </p:txEl>
                                          </p:spTgt>
                                        </p:tgtEl>
                                        <p:attrNameLst>
                                          <p:attrName>style.visibility</p:attrName>
                                        </p:attrNameLst>
                                      </p:cBhvr>
                                      <p:to>
                                        <p:strVal val="visible"/>
                                      </p:to>
                                    </p:set>
                                    <p:animEffect transition="in" filter="fade">
                                      <p:cBhvr>
                                        <p:cTn id="21" dur="1000"/>
                                        <p:tgtEl>
                                          <p:spTgt spid="4">
                                            <p:txEl>
                                              <p:pRg st="3" end="3"/>
                                            </p:txEl>
                                          </p:spTgt>
                                        </p:tgtEl>
                                      </p:cBhvr>
                                    </p:animEffect>
                                    <p:anim calcmode="lin" valueType="num">
                                      <p:cBhvr>
                                        <p:cTn id="22" dur="1000" fill="hold"/>
                                        <p:tgtEl>
                                          <p:spTgt spid="4">
                                            <p:txEl>
                                              <p:pRg st="3" end="3"/>
                                            </p:txEl>
                                          </p:spTgt>
                                        </p:tgtEl>
                                        <p:attrNameLst>
                                          <p:attrName>ppt_x</p:attrName>
                                        </p:attrNameLst>
                                      </p:cBhvr>
                                      <p:tavLst>
                                        <p:tav tm="0">
                                          <p:val>
                                            <p:strVal val="#ppt_x"/>
                                          </p:val>
                                        </p:tav>
                                        <p:tav tm="100000">
                                          <p:val>
                                            <p:strVal val="#ppt_x"/>
                                          </p:val>
                                        </p:tav>
                                      </p:tavLst>
                                    </p:anim>
                                    <p:anim calcmode="lin" valueType="num">
                                      <p:cBhvr>
                                        <p:cTn id="23" dur="1000" fill="hold"/>
                                        <p:tgtEl>
                                          <p:spTgt spid="4">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4">
                                            <p:txEl>
                                              <p:pRg st="4" end="4"/>
                                            </p:txEl>
                                          </p:spTgt>
                                        </p:tgtEl>
                                        <p:attrNameLst>
                                          <p:attrName>style.visibility</p:attrName>
                                        </p:attrNameLst>
                                      </p:cBhvr>
                                      <p:to>
                                        <p:strVal val="visible"/>
                                      </p:to>
                                    </p:set>
                                    <p:animEffect transition="in" filter="fade">
                                      <p:cBhvr>
                                        <p:cTn id="28" dur="1000"/>
                                        <p:tgtEl>
                                          <p:spTgt spid="4">
                                            <p:txEl>
                                              <p:pRg st="4" end="4"/>
                                            </p:txEl>
                                          </p:spTgt>
                                        </p:tgtEl>
                                      </p:cBhvr>
                                    </p:animEffect>
                                    <p:anim calcmode="lin" valueType="num">
                                      <p:cBhvr>
                                        <p:cTn id="29" dur="1000" fill="hold"/>
                                        <p:tgtEl>
                                          <p:spTgt spid="4">
                                            <p:txEl>
                                              <p:pRg st="4" end="4"/>
                                            </p:txEl>
                                          </p:spTgt>
                                        </p:tgtEl>
                                        <p:attrNameLst>
                                          <p:attrName>ppt_x</p:attrName>
                                        </p:attrNameLst>
                                      </p:cBhvr>
                                      <p:tavLst>
                                        <p:tav tm="0">
                                          <p:val>
                                            <p:strVal val="#ppt_x"/>
                                          </p:val>
                                        </p:tav>
                                        <p:tav tm="100000">
                                          <p:val>
                                            <p:strVal val="#ppt_x"/>
                                          </p:val>
                                        </p:tav>
                                      </p:tavLst>
                                    </p:anim>
                                    <p:anim calcmode="lin" valueType="num">
                                      <p:cBhvr>
                                        <p:cTn id="30" dur="1000" fill="hold"/>
                                        <p:tgtEl>
                                          <p:spTgt spid="4">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E628558-25B1-6548-BDAD-49F0A16982BD}"/>
              </a:ext>
            </a:extLst>
          </p:cNvPr>
          <p:cNvPicPr>
            <a:picLocks noChangeAspect="1"/>
          </p:cNvPicPr>
          <p:nvPr/>
        </p:nvPicPr>
        <p:blipFill>
          <a:blip r:embed="rId3"/>
          <a:stretch>
            <a:fillRect/>
          </a:stretch>
        </p:blipFill>
        <p:spPr>
          <a:xfrm>
            <a:off x="0" y="0"/>
            <a:ext cx="12192000" cy="6858000"/>
          </a:xfrm>
          <a:prstGeom prst="rect">
            <a:avLst/>
          </a:prstGeom>
        </p:spPr>
      </p:pic>
      <p:sp>
        <p:nvSpPr>
          <p:cNvPr id="4" name="Rectangle 3">
            <a:extLst>
              <a:ext uri="{FF2B5EF4-FFF2-40B4-BE49-F238E27FC236}">
                <a16:creationId xmlns:a16="http://schemas.microsoft.com/office/drawing/2014/main" id="{780895DE-24D8-7C40-B839-720664BA7F65}"/>
              </a:ext>
            </a:extLst>
          </p:cNvPr>
          <p:cNvSpPr/>
          <p:nvPr/>
        </p:nvSpPr>
        <p:spPr>
          <a:xfrm>
            <a:off x="8678563" y="659197"/>
            <a:ext cx="3171568" cy="5016758"/>
          </a:xfrm>
          <a:prstGeom prst="rect">
            <a:avLst/>
          </a:prstGeom>
        </p:spPr>
        <p:txBody>
          <a:bodyPr wrap="square">
            <a:spAutoFit/>
          </a:bodyPr>
          <a:lstStyle/>
          <a:p>
            <a:pPr marL="342900" indent="-342900">
              <a:buFont typeface="Arial" panose="020B0604020202020204" pitchFamily="34" charset="0"/>
              <a:buChar char="•"/>
            </a:pPr>
            <a:r>
              <a:rPr lang="en-IE" sz="2000" dirty="0">
                <a:latin typeface="Univers 47 Condensed Light" pitchFamily="2" charset="0"/>
              </a:rPr>
              <a:t>Faoin tuath sa Chéinia, coimeádann go leor teaghlach na beacha mar fhoinse ioncaim</a:t>
            </a:r>
          </a:p>
          <a:p>
            <a:pPr marL="342900" indent="-342900">
              <a:buFont typeface="Arial" panose="020B0604020202020204" pitchFamily="34" charset="0"/>
              <a:buChar char="•"/>
            </a:pPr>
            <a:r>
              <a:rPr lang="en-IE" sz="2000" dirty="0">
                <a:latin typeface="Univers 47 Condensed Light" pitchFamily="2" charset="0"/>
              </a:rPr>
              <a:t>Bíonn </a:t>
            </a:r>
            <a:r>
              <a:rPr lang="en-IE" sz="2000" dirty="0" err="1">
                <a:latin typeface="Univers 47 Condensed Light" pitchFamily="2" charset="0"/>
              </a:rPr>
              <a:t>micreachothaithigh</a:t>
            </a:r>
            <a:r>
              <a:rPr lang="en-IE" sz="2000" dirty="0">
                <a:latin typeface="Univers 47 Condensed Light" pitchFamily="2" charset="0"/>
              </a:rPr>
              <a:t> sláintiúla go leor sa mhil, agus baineadh úsáid aisti le blianta fada mar ábhar leighis</a:t>
            </a:r>
          </a:p>
          <a:p>
            <a:pPr marL="342900" indent="-342900">
              <a:buFont typeface="Arial" panose="020B0604020202020204" pitchFamily="34" charset="0"/>
              <a:buChar char="•"/>
            </a:pPr>
            <a:endParaRPr lang="en-IE" sz="2000" dirty="0">
              <a:latin typeface="Univers 47 Condensed Light" pitchFamily="2" charset="0"/>
            </a:endParaRPr>
          </a:p>
          <a:p>
            <a:pPr marL="342900" indent="-342900">
              <a:buFont typeface="Arial" panose="020B0604020202020204" pitchFamily="34" charset="0"/>
              <a:buChar char="•"/>
            </a:pPr>
            <a:r>
              <a:rPr lang="en-IE" sz="2000" dirty="0">
                <a:latin typeface="Univers 47 Condensed Light" pitchFamily="2" charset="0"/>
              </a:rPr>
              <a:t>Cabhraíonn na beacha go mór leis an bpailniú, agus faightear toradh feabhsaithe ó na barraí dá bharr</a:t>
            </a:r>
          </a:p>
        </p:txBody>
      </p:sp>
      <p:sp>
        <p:nvSpPr>
          <p:cNvPr id="5" name="TextBox 4">
            <a:extLst>
              <a:ext uri="{FF2B5EF4-FFF2-40B4-BE49-F238E27FC236}">
                <a16:creationId xmlns:a16="http://schemas.microsoft.com/office/drawing/2014/main" id="{EBFFE3A7-403C-CE47-BE0E-EEC360A5BDCA}"/>
              </a:ext>
            </a:extLst>
          </p:cNvPr>
          <p:cNvSpPr txBox="1"/>
          <p:nvPr/>
        </p:nvSpPr>
        <p:spPr>
          <a:xfrm>
            <a:off x="11178540" y="5943600"/>
            <a:ext cx="777240" cy="707886"/>
          </a:xfrm>
          <a:prstGeom prst="rect">
            <a:avLst/>
          </a:prstGeom>
          <a:noFill/>
        </p:spPr>
        <p:txBody>
          <a:bodyPr wrap="square" rtlCol="0">
            <a:spAutoFit/>
          </a:bodyPr>
          <a:lstStyle/>
          <a:p>
            <a:pPr algn="ctr"/>
            <a:r>
              <a:rPr lang="en-US" sz="4000" b="1" dirty="0">
                <a:latin typeface="Univers 67 Condensed" pitchFamily="2" charset="0"/>
              </a:rPr>
              <a:t>33</a:t>
            </a:r>
          </a:p>
        </p:txBody>
      </p:sp>
    </p:spTree>
    <p:extLst>
      <p:ext uri="{BB962C8B-B14F-4D97-AF65-F5344CB8AC3E}">
        <p14:creationId xmlns:p14="http://schemas.microsoft.com/office/powerpoint/2010/main" val="17370403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1000"/>
                                        <p:tgtEl>
                                          <p:spTgt spid="4">
                                            <p:txEl>
                                              <p:pRg st="0" end="0"/>
                                            </p:txEl>
                                          </p:spTgt>
                                        </p:tgtEl>
                                      </p:cBhvr>
                                    </p:animEffect>
                                    <p:anim calcmode="lin" valueType="num">
                                      <p:cBhvr>
                                        <p:cTn id="8"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1" end="1"/>
                                            </p:txEl>
                                          </p:spTgt>
                                        </p:tgtEl>
                                        <p:attrNameLst>
                                          <p:attrName>style.visibility</p:attrName>
                                        </p:attrNameLst>
                                      </p:cBhvr>
                                      <p:to>
                                        <p:strVal val="visible"/>
                                      </p:to>
                                    </p:set>
                                    <p:animEffect transition="in" filter="fade">
                                      <p:cBhvr>
                                        <p:cTn id="14" dur="1000"/>
                                        <p:tgtEl>
                                          <p:spTgt spid="4">
                                            <p:txEl>
                                              <p:pRg st="1" end="1"/>
                                            </p:txEl>
                                          </p:spTgt>
                                        </p:tgtEl>
                                      </p:cBhvr>
                                    </p:animEffect>
                                    <p:anim calcmode="lin" valueType="num">
                                      <p:cBhvr>
                                        <p:cTn id="15"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4">
                                            <p:txEl>
                                              <p:pRg st="3" end="3"/>
                                            </p:txEl>
                                          </p:spTgt>
                                        </p:tgtEl>
                                        <p:attrNameLst>
                                          <p:attrName>style.visibility</p:attrName>
                                        </p:attrNameLst>
                                      </p:cBhvr>
                                      <p:to>
                                        <p:strVal val="visible"/>
                                      </p:to>
                                    </p:set>
                                    <p:animEffect transition="in" filter="fade">
                                      <p:cBhvr>
                                        <p:cTn id="21" dur="1000"/>
                                        <p:tgtEl>
                                          <p:spTgt spid="4">
                                            <p:txEl>
                                              <p:pRg st="3" end="3"/>
                                            </p:txEl>
                                          </p:spTgt>
                                        </p:tgtEl>
                                      </p:cBhvr>
                                    </p:animEffect>
                                    <p:anim calcmode="lin" valueType="num">
                                      <p:cBhvr>
                                        <p:cTn id="22" dur="1000" fill="hold"/>
                                        <p:tgtEl>
                                          <p:spTgt spid="4">
                                            <p:txEl>
                                              <p:pRg st="3" end="3"/>
                                            </p:txEl>
                                          </p:spTgt>
                                        </p:tgtEl>
                                        <p:attrNameLst>
                                          <p:attrName>ppt_x</p:attrName>
                                        </p:attrNameLst>
                                      </p:cBhvr>
                                      <p:tavLst>
                                        <p:tav tm="0">
                                          <p:val>
                                            <p:strVal val="#ppt_x"/>
                                          </p:val>
                                        </p:tav>
                                        <p:tav tm="100000">
                                          <p:val>
                                            <p:strVal val="#ppt_x"/>
                                          </p:val>
                                        </p:tav>
                                      </p:tavLst>
                                    </p:anim>
                                    <p:anim calcmode="lin" valueType="num">
                                      <p:cBhvr>
                                        <p:cTn id="23" dur="1000" fill="hold"/>
                                        <p:tgtEl>
                                          <p:spTgt spid="4">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71532F9-9CBC-EC47-AE99-F33DEFFC8EDB}"/>
              </a:ext>
            </a:extLst>
          </p:cNvPr>
          <p:cNvPicPr>
            <a:picLocks noChangeAspect="1"/>
          </p:cNvPicPr>
          <p:nvPr/>
        </p:nvPicPr>
        <p:blipFill>
          <a:blip r:embed="rId2"/>
          <a:stretch>
            <a:fillRect/>
          </a:stretch>
        </p:blipFill>
        <p:spPr>
          <a:xfrm>
            <a:off x="0" y="0"/>
            <a:ext cx="12192000" cy="6858000"/>
          </a:xfrm>
          <a:prstGeom prst="rect">
            <a:avLst/>
          </a:prstGeom>
        </p:spPr>
      </p:pic>
      <p:sp>
        <p:nvSpPr>
          <p:cNvPr id="4" name="Rectangle 3">
            <a:extLst>
              <a:ext uri="{FF2B5EF4-FFF2-40B4-BE49-F238E27FC236}">
                <a16:creationId xmlns:a16="http://schemas.microsoft.com/office/drawing/2014/main" id="{C6C2DABA-AA64-0048-8731-E961884BA5EE}"/>
              </a:ext>
            </a:extLst>
          </p:cNvPr>
          <p:cNvSpPr/>
          <p:nvPr/>
        </p:nvSpPr>
        <p:spPr>
          <a:xfrm>
            <a:off x="8723869" y="686485"/>
            <a:ext cx="3018503" cy="5324535"/>
          </a:xfrm>
          <a:prstGeom prst="rect">
            <a:avLst/>
          </a:prstGeom>
        </p:spPr>
        <p:txBody>
          <a:bodyPr wrap="square">
            <a:spAutoFit/>
          </a:bodyPr>
          <a:lstStyle/>
          <a:p>
            <a:r>
              <a:rPr lang="en-IE" sz="2000" b="1" dirty="0">
                <a:latin typeface="Univers 67 Condensed" pitchFamily="2" charset="0"/>
              </a:rPr>
              <a:t>Pónairí dreaptha Ruanda</a:t>
            </a:r>
          </a:p>
          <a:p>
            <a:endParaRPr lang="en-IE" sz="2000" dirty="0">
              <a:latin typeface="Univers 47 Condensed Light" pitchFamily="2" charset="0"/>
            </a:endParaRPr>
          </a:p>
          <a:p>
            <a:pPr marL="342900" indent="-342900">
              <a:buFont typeface="Arial" panose="020B0604020202020204" pitchFamily="34" charset="0"/>
              <a:buChar char="•"/>
            </a:pPr>
            <a:r>
              <a:rPr lang="en-IE" sz="2000" dirty="0">
                <a:latin typeface="Univers 47 Condensed Light" pitchFamily="2" charset="0"/>
              </a:rPr>
              <a:t>Bíonn go leor mianraí, vitimíní agus na cothaithigh riachtanacha ar fáil sna pónairí </a:t>
            </a:r>
          </a:p>
          <a:p>
            <a:pPr marL="342900" indent="-342900">
              <a:buFont typeface="Arial" panose="020B0604020202020204" pitchFamily="34" charset="0"/>
              <a:buChar char="•"/>
            </a:pPr>
            <a:r>
              <a:rPr lang="en-IE" sz="2000" dirty="0">
                <a:latin typeface="Univers 47 Condensed Light" pitchFamily="2" charset="0"/>
              </a:rPr>
              <a:t>Bhíodh pónairí sceach á fhás go traidisiúnta ag na Ruandaigh, ach is mó pónairí dreaptha atá á fhás anois acu</a:t>
            </a:r>
          </a:p>
          <a:p>
            <a:pPr marL="342900" indent="-342900">
              <a:buFont typeface="Arial" panose="020B0604020202020204" pitchFamily="34" charset="0"/>
              <a:buChar char="•"/>
            </a:pPr>
            <a:endParaRPr lang="en-IE" sz="2000" dirty="0">
              <a:latin typeface="Univers 47 Condensed Light" pitchFamily="2" charset="0"/>
            </a:endParaRPr>
          </a:p>
          <a:p>
            <a:pPr marL="342900" indent="-342900">
              <a:buFont typeface="Arial" panose="020B0604020202020204" pitchFamily="34" charset="0"/>
              <a:buChar char="•"/>
            </a:pPr>
            <a:r>
              <a:rPr lang="en-IE" sz="2000" dirty="0">
                <a:latin typeface="Univers 47 Condensed Light" pitchFamily="2" charset="0"/>
              </a:rPr>
              <a:t>Fásann na pónairí dreaptha go sláintiúil fiú mura mbíonn an aimsir go maith</a:t>
            </a:r>
          </a:p>
        </p:txBody>
      </p:sp>
      <p:sp>
        <p:nvSpPr>
          <p:cNvPr id="5" name="TextBox 4">
            <a:extLst>
              <a:ext uri="{FF2B5EF4-FFF2-40B4-BE49-F238E27FC236}">
                <a16:creationId xmlns:a16="http://schemas.microsoft.com/office/drawing/2014/main" id="{95996DFB-E25E-6947-A3EB-2DC4392F5937}"/>
              </a:ext>
            </a:extLst>
          </p:cNvPr>
          <p:cNvSpPr txBox="1"/>
          <p:nvPr/>
        </p:nvSpPr>
        <p:spPr>
          <a:xfrm>
            <a:off x="11178540" y="5943600"/>
            <a:ext cx="777240" cy="707886"/>
          </a:xfrm>
          <a:prstGeom prst="rect">
            <a:avLst/>
          </a:prstGeom>
          <a:noFill/>
        </p:spPr>
        <p:txBody>
          <a:bodyPr wrap="square" rtlCol="0">
            <a:spAutoFit/>
          </a:bodyPr>
          <a:lstStyle/>
          <a:p>
            <a:pPr algn="ctr"/>
            <a:r>
              <a:rPr lang="en-US" sz="4000" b="1" dirty="0">
                <a:latin typeface="Univers 67 Condensed" pitchFamily="2" charset="0"/>
              </a:rPr>
              <a:t>34</a:t>
            </a:r>
          </a:p>
        </p:txBody>
      </p:sp>
    </p:spTree>
    <p:extLst>
      <p:ext uri="{BB962C8B-B14F-4D97-AF65-F5344CB8AC3E}">
        <p14:creationId xmlns:p14="http://schemas.microsoft.com/office/powerpoint/2010/main" val="21108879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1000"/>
                                        <p:tgtEl>
                                          <p:spTgt spid="4">
                                            <p:txEl>
                                              <p:pRg st="0" end="0"/>
                                            </p:txEl>
                                          </p:spTgt>
                                        </p:tgtEl>
                                      </p:cBhvr>
                                    </p:animEffect>
                                    <p:anim calcmode="lin" valueType="num">
                                      <p:cBhvr>
                                        <p:cTn id="8"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2" end="2"/>
                                            </p:txEl>
                                          </p:spTgt>
                                        </p:tgtEl>
                                        <p:attrNameLst>
                                          <p:attrName>style.visibility</p:attrName>
                                        </p:attrNameLst>
                                      </p:cBhvr>
                                      <p:to>
                                        <p:strVal val="visible"/>
                                      </p:to>
                                    </p:set>
                                    <p:animEffect transition="in" filter="fade">
                                      <p:cBhvr>
                                        <p:cTn id="14" dur="1000"/>
                                        <p:tgtEl>
                                          <p:spTgt spid="4">
                                            <p:txEl>
                                              <p:pRg st="2" end="2"/>
                                            </p:txEl>
                                          </p:spTgt>
                                        </p:tgtEl>
                                      </p:cBhvr>
                                    </p:animEffect>
                                    <p:anim calcmode="lin" valueType="num">
                                      <p:cBhvr>
                                        <p:cTn id="15"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4">
                                            <p:txEl>
                                              <p:pRg st="3" end="3"/>
                                            </p:txEl>
                                          </p:spTgt>
                                        </p:tgtEl>
                                        <p:attrNameLst>
                                          <p:attrName>style.visibility</p:attrName>
                                        </p:attrNameLst>
                                      </p:cBhvr>
                                      <p:to>
                                        <p:strVal val="visible"/>
                                      </p:to>
                                    </p:set>
                                    <p:animEffect transition="in" filter="fade">
                                      <p:cBhvr>
                                        <p:cTn id="21" dur="1000"/>
                                        <p:tgtEl>
                                          <p:spTgt spid="4">
                                            <p:txEl>
                                              <p:pRg st="3" end="3"/>
                                            </p:txEl>
                                          </p:spTgt>
                                        </p:tgtEl>
                                      </p:cBhvr>
                                    </p:animEffect>
                                    <p:anim calcmode="lin" valueType="num">
                                      <p:cBhvr>
                                        <p:cTn id="22" dur="1000" fill="hold"/>
                                        <p:tgtEl>
                                          <p:spTgt spid="4">
                                            <p:txEl>
                                              <p:pRg st="3" end="3"/>
                                            </p:txEl>
                                          </p:spTgt>
                                        </p:tgtEl>
                                        <p:attrNameLst>
                                          <p:attrName>ppt_x</p:attrName>
                                        </p:attrNameLst>
                                      </p:cBhvr>
                                      <p:tavLst>
                                        <p:tav tm="0">
                                          <p:val>
                                            <p:strVal val="#ppt_x"/>
                                          </p:val>
                                        </p:tav>
                                        <p:tav tm="100000">
                                          <p:val>
                                            <p:strVal val="#ppt_x"/>
                                          </p:val>
                                        </p:tav>
                                      </p:tavLst>
                                    </p:anim>
                                    <p:anim calcmode="lin" valueType="num">
                                      <p:cBhvr>
                                        <p:cTn id="23" dur="1000" fill="hold"/>
                                        <p:tgtEl>
                                          <p:spTgt spid="4">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4">
                                            <p:txEl>
                                              <p:pRg st="5" end="5"/>
                                            </p:txEl>
                                          </p:spTgt>
                                        </p:tgtEl>
                                        <p:attrNameLst>
                                          <p:attrName>style.visibility</p:attrName>
                                        </p:attrNameLst>
                                      </p:cBhvr>
                                      <p:to>
                                        <p:strVal val="visible"/>
                                      </p:to>
                                    </p:set>
                                    <p:animEffect transition="in" filter="fade">
                                      <p:cBhvr>
                                        <p:cTn id="28" dur="1000"/>
                                        <p:tgtEl>
                                          <p:spTgt spid="4">
                                            <p:txEl>
                                              <p:pRg st="5" end="5"/>
                                            </p:txEl>
                                          </p:spTgt>
                                        </p:tgtEl>
                                      </p:cBhvr>
                                    </p:animEffect>
                                    <p:anim calcmode="lin" valueType="num">
                                      <p:cBhvr>
                                        <p:cTn id="29" dur="1000" fill="hold"/>
                                        <p:tgtEl>
                                          <p:spTgt spid="4">
                                            <p:txEl>
                                              <p:pRg st="5" end="5"/>
                                            </p:txEl>
                                          </p:spTgt>
                                        </p:tgtEl>
                                        <p:attrNameLst>
                                          <p:attrName>ppt_x</p:attrName>
                                        </p:attrNameLst>
                                      </p:cBhvr>
                                      <p:tavLst>
                                        <p:tav tm="0">
                                          <p:val>
                                            <p:strVal val="#ppt_x"/>
                                          </p:val>
                                        </p:tav>
                                        <p:tav tm="100000">
                                          <p:val>
                                            <p:strVal val="#ppt_x"/>
                                          </p:val>
                                        </p:tav>
                                      </p:tavLst>
                                    </p:anim>
                                    <p:anim calcmode="lin" valueType="num">
                                      <p:cBhvr>
                                        <p:cTn id="30" dur="1000" fill="hold"/>
                                        <p:tgtEl>
                                          <p:spTgt spid="4">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21602BB-51AA-0640-A9CD-67616C65D05B}"/>
              </a:ext>
            </a:extLst>
          </p:cNvPr>
          <p:cNvPicPr>
            <a:picLocks noChangeAspect="1"/>
          </p:cNvPicPr>
          <p:nvPr/>
        </p:nvPicPr>
        <p:blipFill>
          <a:blip r:embed="rId2"/>
          <a:stretch>
            <a:fillRect/>
          </a:stretch>
        </p:blipFill>
        <p:spPr>
          <a:xfrm>
            <a:off x="0" y="0"/>
            <a:ext cx="12192000" cy="6858000"/>
          </a:xfrm>
          <a:prstGeom prst="rect">
            <a:avLst/>
          </a:prstGeom>
        </p:spPr>
      </p:pic>
      <p:sp>
        <p:nvSpPr>
          <p:cNvPr id="4" name="Rectangle 3">
            <a:extLst>
              <a:ext uri="{FF2B5EF4-FFF2-40B4-BE49-F238E27FC236}">
                <a16:creationId xmlns:a16="http://schemas.microsoft.com/office/drawing/2014/main" id="{EBE66B9C-83CE-4D4F-ABE4-7CEE0C280481}"/>
              </a:ext>
            </a:extLst>
          </p:cNvPr>
          <p:cNvSpPr/>
          <p:nvPr/>
        </p:nvSpPr>
        <p:spPr>
          <a:xfrm>
            <a:off x="8738985" y="701409"/>
            <a:ext cx="3086431" cy="4093428"/>
          </a:xfrm>
          <a:prstGeom prst="rect">
            <a:avLst/>
          </a:prstGeom>
        </p:spPr>
        <p:txBody>
          <a:bodyPr wrap="square">
            <a:spAutoFit/>
          </a:bodyPr>
          <a:lstStyle/>
          <a:p>
            <a:r>
              <a:rPr lang="en-IE" sz="2000" b="1" dirty="0" err="1">
                <a:latin typeface="Univers 67 Condensed" pitchFamily="2" charset="0"/>
              </a:rPr>
              <a:t>Sorgam</a:t>
            </a:r>
            <a:r>
              <a:rPr lang="en-IE" sz="2000" b="1" dirty="0">
                <a:latin typeface="Univers 67 Condensed" pitchFamily="2" charset="0"/>
              </a:rPr>
              <a:t> san Aetóip</a:t>
            </a:r>
          </a:p>
          <a:p>
            <a:endParaRPr lang="en-IE" sz="2000" dirty="0">
              <a:latin typeface="Univers 47 Condensed Light" pitchFamily="2" charset="0"/>
            </a:endParaRPr>
          </a:p>
          <a:p>
            <a:pPr marL="285750" indent="-285750">
              <a:buFont typeface="Arial" panose="020B0604020202020204" pitchFamily="34" charset="0"/>
              <a:buChar char="•"/>
            </a:pPr>
            <a:r>
              <a:rPr lang="en-IE" sz="2000" dirty="0">
                <a:latin typeface="Univers 47 Condensed Light" pitchFamily="2" charset="0"/>
              </a:rPr>
              <a:t>Is é an </a:t>
            </a:r>
            <a:r>
              <a:rPr lang="en-IE" sz="2000" dirty="0" err="1">
                <a:latin typeface="Univers 47 Condensed Light" pitchFamily="2" charset="0"/>
              </a:rPr>
              <a:t>sorgam</a:t>
            </a:r>
            <a:r>
              <a:rPr lang="en-IE" sz="2000" dirty="0">
                <a:latin typeface="Univers 47 Condensed Light" pitchFamily="2" charset="0"/>
              </a:rPr>
              <a:t> an barr </a:t>
            </a:r>
            <a:r>
              <a:rPr lang="en-IE" sz="2000" dirty="0" err="1">
                <a:latin typeface="Univers 47 Condensed Light" pitchFamily="2" charset="0"/>
              </a:rPr>
              <a:t>phríomhbhia</a:t>
            </a:r>
            <a:r>
              <a:rPr lang="en-IE" sz="2000" dirty="0">
                <a:latin typeface="Univers 47 Condensed Light" pitchFamily="2" charset="0"/>
              </a:rPr>
              <a:t> is mó a fhástar san Aetóip, agus an dara barr ar fad is mó a fhástar i ndiaidh an ghráin bhuí</a:t>
            </a:r>
          </a:p>
          <a:p>
            <a:pPr marL="285750" indent="-285750">
              <a:buFont typeface="Arial" panose="020B0604020202020204" pitchFamily="34" charset="0"/>
              <a:buChar char="•"/>
            </a:pPr>
            <a:r>
              <a:rPr lang="en-IE" sz="2000" dirty="0">
                <a:latin typeface="Univers 47 Condensed Light" pitchFamily="2" charset="0"/>
              </a:rPr>
              <a:t>Bíonn neart snáithín sa </a:t>
            </a:r>
            <a:r>
              <a:rPr lang="en-IE" sz="2000" dirty="0" err="1">
                <a:latin typeface="Univers 47 Condensed Light" pitchFamily="2" charset="0"/>
              </a:rPr>
              <a:t>sorgam</a:t>
            </a:r>
            <a:r>
              <a:rPr lang="en-IE" sz="2000" dirty="0">
                <a:latin typeface="Univers 47 Condensed Light" pitchFamily="2" charset="0"/>
              </a:rPr>
              <a:t>, agus an vitimín B3, maignéisiam, fosfar, agus mangainéis chomh maith</a:t>
            </a:r>
          </a:p>
        </p:txBody>
      </p:sp>
      <p:sp>
        <p:nvSpPr>
          <p:cNvPr id="5" name="TextBox 4">
            <a:extLst>
              <a:ext uri="{FF2B5EF4-FFF2-40B4-BE49-F238E27FC236}">
                <a16:creationId xmlns:a16="http://schemas.microsoft.com/office/drawing/2014/main" id="{D0EE9780-713C-794E-BB60-1E9EE4F24673}"/>
              </a:ext>
            </a:extLst>
          </p:cNvPr>
          <p:cNvSpPr txBox="1"/>
          <p:nvPr/>
        </p:nvSpPr>
        <p:spPr>
          <a:xfrm>
            <a:off x="11178540" y="5943600"/>
            <a:ext cx="777240" cy="707886"/>
          </a:xfrm>
          <a:prstGeom prst="rect">
            <a:avLst/>
          </a:prstGeom>
          <a:noFill/>
        </p:spPr>
        <p:txBody>
          <a:bodyPr wrap="square" rtlCol="0">
            <a:spAutoFit/>
          </a:bodyPr>
          <a:lstStyle/>
          <a:p>
            <a:pPr algn="ctr"/>
            <a:r>
              <a:rPr lang="en-US" sz="4000" b="1" dirty="0">
                <a:latin typeface="Univers 67 Condensed" pitchFamily="2" charset="0"/>
              </a:rPr>
              <a:t>35</a:t>
            </a:r>
          </a:p>
        </p:txBody>
      </p:sp>
    </p:spTree>
    <p:extLst>
      <p:ext uri="{BB962C8B-B14F-4D97-AF65-F5344CB8AC3E}">
        <p14:creationId xmlns:p14="http://schemas.microsoft.com/office/powerpoint/2010/main" val="5301463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1000"/>
                                        <p:tgtEl>
                                          <p:spTgt spid="4">
                                            <p:txEl>
                                              <p:pRg st="0" end="0"/>
                                            </p:txEl>
                                          </p:spTgt>
                                        </p:tgtEl>
                                      </p:cBhvr>
                                    </p:animEffect>
                                    <p:anim calcmode="lin" valueType="num">
                                      <p:cBhvr>
                                        <p:cTn id="8"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2" end="2"/>
                                            </p:txEl>
                                          </p:spTgt>
                                        </p:tgtEl>
                                        <p:attrNameLst>
                                          <p:attrName>style.visibility</p:attrName>
                                        </p:attrNameLst>
                                      </p:cBhvr>
                                      <p:to>
                                        <p:strVal val="visible"/>
                                      </p:to>
                                    </p:set>
                                    <p:animEffect transition="in" filter="fade">
                                      <p:cBhvr>
                                        <p:cTn id="14" dur="1000"/>
                                        <p:tgtEl>
                                          <p:spTgt spid="4">
                                            <p:txEl>
                                              <p:pRg st="2" end="2"/>
                                            </p:txEl>
                                          </p:spTgt>
                                        </p:tgtEl>
                                      </p:cBhvr>
                                    </p:animEffect>
                                    <p:anim calcmode="lin" valueType="num">
                                      <p:cBhvr>
                                        <p:cTn id="15"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4">
                                            <p:txEl>
                                              <p:pRg st="3" end="3"/>
                                            </p:txEl>
                                          </p:spTgt>
                                        </p:tgtEl>
                                        <p:attrNameLst>
                                          <p:attrName>style.visibility</p:attrName>
                                        </p:attrNameLst>
                                      </p:cBhvr>
                                      <p:to>
                                        <p:strVal val="visible"/>
                                      </p:to>
                                    </p:set>
                                    <p:animEffect transition="in" filter="fade">
                                      <p:cBhvr>
                                        <p:cTn id="21" dur="1000"/>
                                        <p:tgtEl>
                                          <p:spTgt spid="4">
                                            <p:txEl>
                                              <p:pRg st="3" end="3"/>
                                            </p:txEl>
                                          </p:spTgt>
                                        </p:tgtEl>
                                      </p:cBhvr>
                                    </p:animEffect>
                                    <p:anim calcmode="lin" valueType="num">
                                      <p:cBhvr>
                                        <p:cTn id="22" dur="1000" fill="hold"/>
                                        <p:tgtEl>
                                          <p:spTgt spid="4">
                                            <p:txEl>
                                              <p:pRg st="3" end="3"/>
                                            </p:txEl>
                                          </p:spTgt>
                                        </p:tgtEl>
                                        <p:attrNameLst>
                                          <p:attrName>ppt_x</p:attrName>
                                        </p:attrNameLst>
                                      </p:cBhvr>
                                      <p:tavLst>
                                        <p:tav tm="0">
                                          <p:val>
                                            <p:strVal val="#ppt_x"/>
                                          </p:val>
                                        </p:tav>
                                        <p:tav tm="100000">
                                          <p:val>
                                            <p:strVal val="#ppt_x"/>
                                          </p:val>
                                        </p:tav>
                                      </p:tavLst>
                                    </p:anim>
                                    <p:anim calcmode="lin" valueType="num">
                                      <p:cBhvr>
                                        <p:cTn id="23" dur="1000" fill="hold"/>
                                        <p:tgtEl>
                                          <p:spTgt spid="4">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C2B9A2B9-B910-1D4B-8598-0981853680E1}"/>
              </a:ext>
            </a:extLst>
          </p:cNvPr>
          <p:cNvPicPr>
            <a:picLocks noChangeAspect="1"/>
          </p:cNvPicPr>
          <p:nvPr/>
        </p:nvPicPr>
        <p:blipFill>
          <a:blip r:embed="rId2"/>
          <a:stretch>
            <a:fillRect/>
          </a:stretch>
        </p:blipFill>
        <p:spPr>
          <a:xfrm>
            <a:off x="0" y="0"/>
            <a:ext cx="12192000" cy="6858000"/>
          </a:xfrm>
          <a:prstGeom prst="rect">
            <a:avLst/>
          </a:prstGeom>
        </p:spPr>
      </p:pic>
      <p:sp>
        <p:nvSpPr>
          <p:cNvPr id="4" name="TextBox 3">
            <a:extLst>
              <a:ext uri="{FF2B5EF4-FFF2-40B4-BE49-F238E27FC236}">
                <a16:creationId xmlns:a16="http://schemas.microsoft.com/office/drawing/2014/main" id="{79FA32CA-6D6A-E14D-AFA1-1D88D194E16E}"/>
              </a:ext>
            </a:extLst>
          </p:cNvPr>
          <p:cNvSpPr txBox="1"/>
          <p:nvPr/>
        </p:nvSpPr>
        <p:spPr>
          <a:xfrm>
            <a:off x="11178540" y="5943600"/>
            <a:ext cx="777240" cy="707886"/>
          </a:xfrm>
          <a:prstGeom prst="rect">
            <a:avLst/>
          </a:prstGeom>
          <a:noFill/>
        </p:spPr>
        <p:txBody>
          <a:bodyPr wrap="square" rtlCol="0">
            <a:spAutoFit/>
          </a:bodyPr>
          <a:lstStyle/>
          <a:p>
            <a:pPr algn="ctr"/>
            <a:r>
              <a:rPr lang="en-US" sz="4000" b="1" dirty="0">
                <a:latin typeface="Univers 67 Condensed" pitchFamily="2" charset="0"/>
              </a:rPr>
              <a:t>36</a:t>
            </a:r>
          </a:p>
        </p:txBody>
      </p:sp>
    </p:spTree>
    <p:extLst>
      <p:ext uri="{BB962C8B-B14F-4D97-AF65-F5344CB8AC3E}">
        <p14:creationId xmlns:p14="http://schemas.microsoft.com/office/powerpoint/2010/main" val="318289394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1269031-104B-3548-920A-8980398062AA}"/>
              </a:ext>
            </a:extLst>
          </p:cNvPr>
          <p:cNvPicPr>
            <a:picLocks noChangeAspect="1"/>
          </p:cNvPicPr>
          <p:nvPr/>
        </p:nvPicPr>
        <p:blipFill>
          <a:blip r:embed="rId2"/>
          <a:stretch>
            <a:fillRect/>
          </a:stretch>
        </p:blipFill>
        <p:spPr>
          <a:xfrm>
            <a:off x="0" y="0"/>
            <a:ext cx="12192000" cy="6858000"/>
          </a:xfrm>
          <a:prstGeom prst="rect">
            <a:avLst/>
          </a:prstGeom>
        </p:spPr>
      </p:pic>
      <p:sp>
        <p:nvSpPr>
          <p:cNvPr id="4" name="TextBox 3">
            <a:extLst>
              <a:ext uri="{FF2B5EF4-FFF2-40B4-BE49-F238E27FC236}">
                <a16:creationId xmlns:a16="http://schemas.microsoft.com/office/drawing/2014/main" id="{EA98BA78-970F-4341-B62D-F04DC63E3029}"/>
              </a:ext>
            </a:extLst>
          </p:cNvPr>
          <p:cNvSpPr txBox="1"/>
          <p:nvPr/>
        </p:nvSpPr>
        <p:spPr>
          <a:xfrm>
            <a:off x="11178540" y="5943600"/>
            <a:ext cx="777240" cy="707886"/>
          </a:xfrm>
          <a:prstGeom prst="rect">
            <a:avLst/>
          </a:prstGeom>
          <a:noFill/>
        </p:spPr>
        <p:txBody>
          <a:bodyPr wrap="square" rtlCol="0">
            <a:spAutoFit/>
          </a:bodyPr>
          <a:lstStyle/>
          <a:p>
            <a:pPr algn="ctr"/>
            <a:r>
              <a:rPr lang="en-US" sz="4000" b="1" dirty="0">
                <a:solidFill>
                  <a:schemeClr val="bg1"/>
                </a:solidFill>
                <a:latin typeface="Univers 67 Condensed" pitchFamily="2" charset="0"/>
              </a:rPr>
              <a:t>04</a:t>
            </a:r>
          </a:p>
        </p:txBody>
      </p:sp>
    </p:spTree>
    <p:extLst>
      <p:ext uri="{BB962C8B-B14F-4D97-AF65-F5344CB8AC3E}">
        <p14:creationId xmlns:p14="http://schemas.microsoft.com/office/powerpoint/2010/main" val="73898790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4B846A2-4276-B84B-AB11-8D13724B837A}"/>
              </a:ext>
            </a:extLst>
          </p:cNvPr>
          <p:cNvPicPr>
            <a:picLocks noChangeAspect="1"/>
          </p:cNvPicPr>
          <p:nvPr/>
        </p:nvPicPr>
        <p:blipFill>
          <a:blip r:embed="rId3"/>
          <a:stretch>
            <a:fillRect/>
          </a:stretch>
        </p:blipFill>
        <p:spPr>
          <a:xfrm>
            <a:off x="0" y="0"/>
            <a:ext cx="12192000" cy="6858000"/>
          </a:xfrm>
          <a:prstGeom prst="rect">
            <a:avLst/>
          </a:prstGeom>
        </p:spPr>
      </p:pic>
      <p:sp>
        <p:nvSpPr>
          <p:cNvPr id="4" name="TextBox 3">
            <a:extLst>
              <a:ext uri="{FF2B5EF4-FFF2-40B4-BE49-F238E27FC236}">
                <a16:creationId xmlns:a16="http://schemas.microsoft.com/office/drawing/2014/main" id="{11C79336-4565-8B42-A3C3-0A3040FDC4A9}"/>
              </a:ext>
            </a:extLst>
          </p:cNvPr>
          <p:cNvSpPr txBox="1"/>
          <p:nvPr/>
        </p:nvSpPr>
        <p:spPr>
          <a:xfrm>
            <a:off x="11178540" y="5943600"/>
            <a:ext cx="777240" cy="707886"/>
          </a:xfrm>
          <a:prstGeom prst="rect">
            <a:avLst/>
          </a:prstGeom>
          <a:noFill/>
        </p:spPr>
        <p:txBody>
          <a:bodyPr wrap="square" rtlCol="0">
            <a:spAutoFit/>
          </a:bodyPr>
          <a:lstStyle/>
          <a:p>
            <a:pPr algn="ctr"/>
            <a:r>
              <a:rPr lang="en-US" sz="4000" b="1" dirty="0">
                <a:latin typeface="Univers 67 Condensed" pitchFamily="2" charset="0"/>
              </a:rPr>
              <a:t>05</a:t>
            </a:r>
          </a:p>
        </p:txBody>
      </p:sp>
    </p:spTree>
    <p:extLst>
      <p:ext uri="{BB962C8B-B14F-4D97-AF65-F5344CB8AC3E}">
        <p14:creationId xmlns:p14="http://schemas.microsoft.com/office/powerpoint/2010/main" val="160085240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A07A17A5-DC59-894F-BAE9-E3804B7BDD85}"/>
              </a:ext>
            </a:extLst>
          </p:cNvPr>
          <p:cNvPicPr>
            <a:picLocks noChangeAspect="1"/>
          </p:cNvPicPr>
          <p:nvPr/>
        </p:nvPicPr>
        <p:blipFill>
          <a:blip r:embed="rId2"/>
          <a:stretch>
            <a:fillRect/>
          </a:stretch>
        </p:blipFill>
        <p:spPr>
          <a:xfrm>
            <a:off x="0" y="0"/>
            <a:ext cx="12192000" cy="6858000"/>
          </a:xfrm>
          <a:prstGeom prst="rect">
            <a:avLst/>
          </a:prstGeom>
        </p:spPr>
      </p:pic>
      <p:sp>
        <p:nvSpPr>
          <p:cNvPr id="4" name="TextBox 3">
            <a:extLst>
              <a:ext uri="{FF2B5EF4-FFF2-40B4-BE49-F238E27FC236}">
                <a16:creationId xmlns:a16="http://schemas.microsoft.com/office/drawing/2014/main" id="{1F2567C6-A443-D940-AD34-1F3538D49C2E}"/>
              </a:ext>
            </a:extLst>
          </p:cNvPr>
          <p:cNvSpPr txBox="1"/>
          <p:nvPr/>
        </p:nvSpPr>
        <p:spPr>
          <a:xfrm>
            <a:off x="11178540" y="5943600"/>
            <a:ext cx="777240" cy="707886"/>
          </a:xfrm>
          <a:prstGeom prst="rect">
            <a:avLst/>
          </a:prstGeom>
          <a:noFill/>
        </p:spPr>
        <p:txBody>
          <a:bodyPr wrap="square" rtlCol="0">
            <a:spAutoFit/>
          </a:bodyPr>
          <a:lstStyle/>
          <a:p>
            <a:pPr algn="ctr"/>
            <a:r>
              <a:rPr lang="en-US" sz="4000" b="1" dirty="0">
                <a:solidFill>
                  <a:schemeClr val="bg1"/>
                </a:solidFill>
                <a:latin typeface="Univers 67 Condensed" pitchFamily="2" charset="0"/>
              </a:rPr>
              <a:t>06</a:t>
            </a:r>
          </a:p>
        </p:txBody>
      </p:sp>
    </p:spTree>
    <p:extLst>
      <p:ext uri="{BB962C8B-B14F-4D97-AF65-F5344CB8AC3E}">
        <p14:creationId xmlns:p14="http://schemas.microsoft.com/office/powerpoint/2010/main" val="287368171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55ECBA8D-D693-E743-BF56-EA3FDF33219C}"/>
              </a:ext>
            </a:extLst>
          </p:cNvPr>
          <p:cNvPicPr>
            <a:picLocks noChangeAspect="1"/>
          </p:cNvPicPr>
          <p:nvPr/>
        </p:nvPicPr>
        <p:blipFill>
          <a:blip r:embed="rId3"/>
          <a:stretch>
            <a:fillRect/>
          </a:stretch>
        </p:blipFill>
        <p:spPr>
          <a:xfrm>
            <a:off x="0" y="0"/>
            <a:ext cx="12192000" cy="6858000"/>
          </a:xfrm>
          <a:prstGeom prst="rect">
            <a:avLst/>
          </a:prstGeom>
        </p:spPr>
      </p:pic>
      <p:sp>
        <p:nvSpPr>
          <p:cNvPr id="4" name="TextBox 3">
            <a:extLst>
              <a:ext uri="{FF2B5EF4-FFF2-40B4-BE49-F238E27FC236}">
                <a16:creationId xmlns:a16="http://schemas.microsoft.com/office/drawing/2014/main" id="{9346FFE8-1C05-AC41-9F7A-79F362059E9E}"/>
              </a:ext>
            </a:extLst>
          </p:cNvPr>
          <p:cNvSpPr txBox="1"/>
          <p:nvPr/>
        </p:nvSpPr>
        <p:spPr>
          <a:xfrm>
            <a:off x="11178540" y="5943600"/>
            <a:ext cx="777240" cy="707886"/>
          </a:xfrm>
          <a:prstGeom prst="rect">
            <a:avLst/>
          </a:prstGeom>
          <a:noFill/>
        </p:spPr>
        <p:txBody>
          <a:bodyPr wrap="square" rtlCol="0">
            <a:spAutoFit/>
          </a:bodyPr>
          <a:lstStyle/>
          <a:p>
            <a:pPr algn="ctr"/>
            <a:r>
              <a:rPr lang="en-US" sz="4000" b="1" dirty="0">
                <a:solidFill>
                  <a:schemeClr val="bg1"/>
                </a:solidFill>
                <a:latin typeface="Univers 67 Condensed" pitchFamily="2" charset="0"/>
              </a:rPr>
              <a:t>07</a:t>
            </a:r>
          </a:p>
        </p:txBody>
      </p:sp>
      <p:sp>
        <p:nvSpPr>
          <p:cNvPr id="2" name="Rectangle 1">
            <a:extLst>
              <a:ext uri="{FF2B5EF4-FFF2-40B4-BE49-F238E27FC236}">
                <a16:creationId xmlns:a16="http://schemas.microsoft.com/office/drawing/2014/main" id="{DB7DEE49-8A29-4B28-BFFD-BC28A836D2D9}"/>
              </a:ext>
            </a:extLst>
          </p:cNvPr>
          <p:cNvSpPr/>
          <p:nvPr/>
        </p:nvSpPr>
        <p:spPr>
          <a:xfrm>
            <a:off x="1502229" y="10867571"/>
            <a:ext cx="4082143" cy="1110343"/>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IE" dirty="0"/>
          </a:p>
        </p:txBody>
      </p:sp>
    </p:spTree>
    <p:extLst>
      <p:ext uri="{BB962C8B-B14F-4D97-AF65-F5344CB8AC3E}">
        <p14:creationId xmlns:p14="http://schemas.microsoft.com/office/powerpoint/2010/main" val="416951749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623424C-7477-5C40-B8EF-428BEAFD13DD}"/>
              </a:ext>
            </a:extLst>
          </p:cNvPr>
          <p:cNvPicPr>
            <a:picLocks noChangeAspect="1"/>
          </p:cNvPicPr>
          <p:nvPr/>
        </p:nvPicPr>
        <p:blipFill>
          <a:blip r:embed="rId2"/>
          <a:stretch>
            <a:fillRect/>
          </a:stretch>
        </p:blipFill>
        <p:spPr>
          <a:xfrm>
            <a:off x="0" y="0"/>
            <a:ext cx="12192000" cy="6858000"/>
          </a:xfrm>
          <a:prstGeom prst="rect">
            <a:avLst/>
          </a:prstGeom>
        </p:spPr>
      </p:pic>
      <p:sp>
        <p:nvSpPr>
          <p:cNvPr id="4" name="TextBox 3">
            <a:extLst>
              <a:ext uri="{FF2B5EF4-FFF2-40B4-BE49-F238E27FC236}">
                <a16:creationId xmlns:a16="http://schemas.microsoft.com/office/drawing/2014/main" id="{C5CF6668-21A9-B242-A728-9498E3C67FC6}"/>
              </a:ext>
            </a:extLst>
          </p:cNvPr>
          <p:cNvSpPr txBox="1"/>
          <p:nvPr/>
        </p:nvSpPr>
        <p:spPr>
          <a:xfrm>
            <a:off x="11178540" y="5943600"/>
            <a:ext cx="777240" cy="707886"/>
          </a:xfrm>
          <a:prstGeom prst="rect">
            <a:avLst/>
          </a:prstGeom>
          <a:noFill/>
        </p:spPr>
        <p:txBody>
          <a:bodyPr wrap="square" rtlCol="0">
            <a:spAutoFit/>
          </a:bodyPr>
          <a:lstStyle/>
          <a:p>
            <a:pPr algn="ctr"/>
            <a:r>
              <a:rPr lang="en-US" sz="4000" b="1" dirty="0">
                <a:solidFill>
                  <a:schemeClr val="bg1"/>
                </a:solidFill>
                <a:latin typeface="Univers 67 Condensed" pitchFamily="2" charset="0"/>
              </a:rPr>
              <a:t>08</a:t>
            </a:r>
          </a:p>
        </p:txBody>
      </p:sp>
    </p:spTree>
    <p:extLst>
      <p:ext uri="{BB962C8B-B14F-4D97-AF65-F5344CB8AC3E}">
        <p14:creationId xmlns:p14="http://schemas.microsoft.com/office/powerpoint/2010/main" val="23157522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5414438-546E-6948-98B8-36210E9399B2}"/>
              </a:ext>
            </a:extLst>
          </p:cNvPr>
          <p:cNvPicPr>
            <a:picLocks noChangeAspect="1"/>
          </p:cNvPicPr>
          <p:nvPr/>
        </p:nvPicPr>
        <p:blipFill>
          <a:blip r:embed="rId2"/>
          <a:stretch>
            <a:fillRect/>
          </a:stretch>
        </p:blipFill>
        <p:spPr>
          <a:xfrm>
            <a:off x="0" y="0"/>
            <a:ext cx="12192000" cy="6858000"/>
          </a:xfrm>
          <a:prstGeom prst="rect">
            <a:avLst/>
          </a:prstGeom>
        </p:spPr>
      </p:pic>
      <p:sp>
        <p:nvSpPr>
          <p:cNvPr id="4" name="TextBox 3">
            <a:extLst>
              <a:ext uri="{FF2B5EF4-FFF2-40B4-BE49-F238E27FC236}">
                <a16:creationId xmlns:a16="http://schemas.microsoft.com/office/drawing/2014/main" id="{7EDD572F-1ED8-3C4A-A313-59ADF460EE0B}"/>
              </a:ext>
            </a:extLst>
          </p:cNvPr>
          <p:cNvSpPr txBox="1"/>
          <p:nvPr/>
        </p:nvSpPr>
        <p:spPr>
          <a:xfrm>
            <a:off x="11178540" y="5943600"/>
            <a:ext cx="777240" cy="707886"/>
          </a:xfrm>
          <a:prstGeom prst="rect">
            <a:avLst/>
          </a:prstGeom>
          <a:noFill/>
        </p:spPr>
        <p:txBody>
          <a:bodyPr wrap="square" rtlCol="0">
            <a:spAutoFit/>
          </a:bodyPr>
          <a:lstStyle/>
          <a:p>
            <a:pPr algn="ctr"/>
            <a:r>
              <a:rPr lang="en-US" sz="4000" b="1" dirty="0">
                <a:latin typeface="Univers 67 Condensed" pitchFamily="2" charset="0"/>
              </a:rPr>
              <a:t>09</a:t>
            </a:r>
          </a:p>
        </p:txBody>
      </p:sp>
    </p:spTree>
    <p:extLst>
      <p:ext uri="{BB962C8B-B14F-4D97-AF65-F5344CB8AC3E}">
        <p14:creationId xmlns:p14="http://schemas.microsoft.com/office/powerpoint/2010/main" val="19158141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1225</TotalTime>
  <Words>589</Words>
  <Application>Microsoft Macintosh PowerPoint</Application>
  <PresentationFormat>Widescreen</PresentationFormat>
  <Paragraphs>88</Paragraphs>
  <Slides>36</Slides>
  <Notes>10</Notes>
  <HiddenSlides>0</HiddenSlides>
  <MMClips>3</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36</vt:i4>
      </vt:variant>
    </vt:vector>
  </HeadingPairs>
  <TitlesOfParts>
    <vt:vector size="42" baseType="lpstr">
      <vt:lpstr>Arial</vt:lpstr>
      <vt:lpstr>Calibri</vt:lpstr>
      <vt:lpstr>Calibri Light</vt:lpstr>
      <vt:lpstr>Univers 47 Condensed Light</vt:lpstr>
      <vt:lpstr>Univers 67 Condensed</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Microsoft Office User</cp:lastModifiedBy>
  <cp:revision>76</cp:revision>
  <dcterms:created xsi:type="dcterms:W3CDTF">2021-11-19T10:45:26Z</dcterms:created>
  <dcterms:modified xsi:type="dcterms:W3CDTF">2022-02-02T11:07:53Z</dcterms:modified>
</cp:coreProperties>
</file>